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5"/>
  </p:notesMasterIdLst>
  <p:sldIdLst>
    <p:sldId id="380" r:id="rId2"/>
    <p:sldId id="525" r:id="rId3"/>
    <p:sldId id="533" r:id="rId4"/>
    <p:sldId id="561" r:id="rId5"/>
    <p:sldId id="562" r:id="rId6"/>
    <p:sldId id="564" r:id="rId7"/>
    <p:sldId id="570" r:id="rId8"/>
    <p:sldId id="571" r:id="rId9"/>
    <p:sldId id="569" r:id="rId10"/>
    <p:sldId id="536" r:id="rId11"/>
    <p:sldId id="566" r:id="rId12"/>
    <p:sldId id="567" r:id="rId13"/>
    <p:sldId id="568" r:id="rId14"/>
    <p:sldId id="572" r:id="rId15"/>
    <p:sldId id="557" r:id="rId16"/>
    <p:sldId id="574" r:id="rId17"/>
    <p:sldId id="556" r:id="rId18"/>
    <p:sldId id="573" r:id="rId19"/>
    <p:sldId id="575" r:id="rId20"/>
    <p:sldId id="576" r:id="rId21"/>
    <p:sldId id="577" r:id="rId22"/>
    <p:sldId id="540" r:id="rId23"/>
    <p:sldId id="521" r:id="rId24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9900"/>
    <a:srgbClr val="009966"/>
    <a:srgbClr val="CCFF99"/>
    <a:srgbClr val="FFCC99"/>
    <a:srgbClr val="336633"/>
    <a:srgbClr val="6600CC"/>
    <a:srgbClr val="FF00CC"/>
    <a:srgbClr val="FF6666"/>
    <a:srgbClr val="99CC66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59" autoAdjust="0"/>
  </p:normalViewPr>
  <p:slideViewPr>
    <p:cSldViewPr>
      <p:cViewPr>
        <p:scale>
          <a:sx n="94" d="100"/>
          <a:sy n="94" d="100"/>
        </p:scale>
        <p:origin x="-2064" y="-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7" d="100"/>
        <a:sy n="167" d="100"/>
      </p:scale>
      <p:origin x="0" y="78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B29BF0-7C3A-2843-8F73-DDEB697CBDE7}" type="doc">
      <dgm:prSet loTypeId="urn:microsoft.com/office/officeart/2005/8/layout/hierarchy1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9BA05AF-D947-1344-BA7D-705A63B2BBA9}">
      <dgm:prSet phldrT="[Text]"/>
      <dgm:spPr/>
      <dgm:t>
        <a:bodyPr/>
        <a:lstStyle/>
        <a:p>
          <a:r>
            <a:rPr lang="en-US" dirty="0" smtClean="0"/>
            <a:t>&gt; 4 </a:t>
          </a:r>
          <a:r>
            <a:rPr lang="en-US" dirty="0" err="1" smtClean="0"/>
            <a:t>hafta</a:t>
          </a:r>
          <a:r>
            <a:rPr lang="en-US" dirty="0" smtClean="0"/>
            <a:t> </a:t>
          </a:r>
          <a:r>
            <a:rPr lang="en-US" dirty="0" err="1" smtClean="0"/>
            <a:t>balgamlı</a:t>
          </a:r>
          <a:r>
            <a:rPr lang="en-US" dirty="0" smtClean="0"/>
            <a:t> </a:t>
          </a:r>
          <a:r>
            <a:rPr lang="en-US" dirty="0" err="1" smtClean="0"/>
            <a:t>öksürük</a:t>
          </a:r>
          <a:r>
            <a:rPr lang="en-US" dirty="0" smtClean="0"/>
            <a:t> </a:t>
          </a:r>
        </a:p>
        <a:p>
          <a:r>
            <a:rPr lang="en-US" dirty="0" err="1" smtClean="0"/>
            <a:t>Akciğer</a:t>
          </a:r>
          <a:r>
            <a:rPr lang="en-US" dirty="0" smtClean="0"/>
            <a:t> </a:t>
          </a:r>
          <a:r>
            <a:rPr lang="en-US" dirty="0" err="1" smtClean="0"/>
            <a:t>grafisi</a:t>
          </a:r>
          <a:r>
            <a:rPr lang="en-US" dirty="0" smtClean="0"/>
            <a:t> </a:t>
          </a:r>
          <a:endParaRPr lang="en-US" dirty="0"/>
        </a:p>
      </dgm:t>
    </dgm:pt>
    <dgm:pt modelId="{B83BDF36-3057-2147-808B-DEB95EA2CD97}" type="parTrans" cxnId="{28970D21-FB44-004A-AE68-8FC065196C08}">
      <dgm:prSet/>
      <dgm:spPr/>
      <dgm:t>
        <a:bodyPr/>
        <a:lstStyle/>
        <a:p>
          <a:endParaRPr lang="en-US"/>
        </a:p>
      </dgm:t>
    </dgm:pt>
    <dgm:pt modelId="{599338ED-8371-8D49-8E38-FF32B87F6A13}" type="sibTrans" cxnId="{28970D21-FB44-004A-AE68-8FC065196C08}">
      <dgm:prSet/>
      <dgm:spPr/>
      <dgm:t>
        <a:bodyPr/>
        <a:lstStyle/>
        <a:p>
          <a:endParaRPr lang="en-US"/>
        </a:p>
      </dgm:t>
    </dgm:pt>
    <dgm:pt modelId="{C3F9D095-95A1-DC44-8D6F-86207EFC32A5}">
      <dgm:prSet phldrT="[Text]"/>
      <dgm:spPr/>
      <dgm:t>
        <a:bodyPr/>
        <a:lstStyle/>
        <a:p>
          <a:r>
            <a:rPr lang="en-US" dirty="0" err="1" smtClean="0"/>
            <a:t>Spesifik</a:t>
          </a:r>
          <a:r>
            <a:rPr lang="en-US" dirty="0" smtClean="0"/>
            <a:t> </a:t>
          </a:r>
          <a:r>
            <a:rPr lang="en-US" dirty="0" err="1" smtClean="0"/>
            <a:t>hastalık</a:t>
          </a:r>
          <a:r>
            <a:rPr lang="en-US" dirty="0" smtClean="0"/>
            <a:t> </a:t>
          </a:r>
          <a:r>
            <a:rPr lang="en-US" dirty="0" err="1" smtClean="0"/>
            <a:t>bulgusu</a:t>
          </a:r>
          <a:r>
            <a:rPr lang="en-US" dirty="0" smtClean="0"/>
            <a:t> </a:t>
          </a:r>
          <a:r>
            <a:rPr lang="en-US" dirty="0" err="1" smtClean="0"/>
            <a:t>yok</a:t>
          </a:r>
          <a:endParaRPr lang="en-US" dirty="0" smtClean="0"/>
        </a:p>
        <a:p>
          <a:r>
            <a:rPr lang="en-US" dirty="0" smtClean="0"/>
            <a:t>2-4 </a:t>
          </a:r>
          <a:r>
            <a:rPr lang="en-US" dirty="0" err="1" smtClean="0"/>
            <a:t>hafta</a:t>
          </a:r>
          <a:r>
            <a:rPr lang="en-US" dirty="0" smtClean="0"/>
            <a:t> </a:t>
          </a:r>
          <a:r>
            <a:rPr lang="en-US" dirty="0" err="1" smtClean="0"/>
            <a:t>uygun</a:t>
          </a:r>
          <a:r>
            <a:rPr lang="en-US" dirty="0" smtClean="0"/>
            <a:t> </a:t>
          </a:r>
          <a:r>
            <a:rPr lang="en-US" dirty="0" err="1" smtClean="0"/>
            <a:t>antb</a:t>
          </a:r>
          <a:endParaRPr lang="en-US" dirty="0" smtClean="0"/>
        </a:p>
        <a:p>
          <a:r>
            <a:rPr lang="en-US" dirty="0" smtClean="0"/>
            <a:t>(</a:t>
          </a:r>
          <a:r>
            <a:rPr lang="en-US" dirty="0" err="1" smtClean="0"/>
            <a:t>amoksisilin</a:t>
          </a:r>
          <a:r>
            <a:rPr lang="en-US" dirty="0" smtClean="0"/>
            <a:t> </a:t>
          </a:r>
          <a:r>
            <a:rPr lang="en-US" dirty="0" err="1" smtClean="0"/>
            <a:t>klavulonat</a:t>
          </a:r>
          <a:r>
            <a:rPr lang="en-US" dirty="0" smtClean="0"/>
            <a:t>)</a:t>
          </a:r>
          <a:endParaRPr lang="en-US" dirty="0"/>
        </a:p>
      </dgm:t>
    </dgm:pt>
    <dgm:pt modelId="{F16DE2A9-8D59-3B4D-8E49-978E0FD35071}" type="parTrans" cxnId="{268DE9FD-048E-9144-AA93-DCE73FD6ABA0}">
      <dgm:prSet/>
      <dgm:spPr/>
      <dgm:t>
        <a:bodyPr/>
        <a:lstStyle/>
        <a:p>
          <a:endParaRPr lang="en-US"/>
        </a:p>
      </dgm:t>
    </dgm:pt>
    <dgm:pt modelId="{778AEA62-4DCA-4D4D-9663-35BD1E6B6949}" type="sibTrans" cxnId="{268DE9FD-048E-9144-AA93-DCE73FD6ABA0}">
      <dgm:prSet/>
      <dgm:spPr/>
      <dgm:t>
        <a:bodyPr/>
        <a:lstStyle/>
        <a:p>
          <a:endParaRPr lang="en-US"/>
        </a:p>
      </dgm:t>
    </dgm:pt>
    <dgm:pt modelId="{C04D32B8-61C4-8B4B-8247-A02DD3324386}">
      <dgm:prSet phldrT="[Text]"/>
      <dgm:spPr/>
      <dgm:t>
        <a:bodyPr/>
        <a:lstStyle/>
        <a:p>
          <a:r>
            <a:rPr lang="en-US" dirty="0" err="1" smtClean="0"/>
            <a:t>Yanıt</a:t>
          </a:r>
          <a:r>
            <a:rPr lang="en-US" dirty="0" smtClean="0"/>
            <a:t> </a:t>
          </a:r>
          <a:r>
            <a:rPr lang="en-US" dirty="0" err="1" smtClean="0"/>
            <a:t>var</a:t>
          </a:r>
          <a:endParaRPr lang="en-US" dirty="0" smtClean="0"/>
        </a:p>
        <a:p>
          <a:r>
            <a:rPr lang="en-US" dirty="0" smtClean="0"/>
            <a:t>(</a:t>
          </a:r>
          <a:r>
            <a:rPr lang="en-US" dirty="0" smtClean="0"/>
            <a:t>PBB)</a:t>
          </a:r>
          <a:endParaRPr lang="en-US" dirty="0" smtClean="0"/>
        </a:p>
        <a:p>
          <a:endParaRPr lang="en-US" dirty="0" smtClean="0"/>
        </a:p>
        <a:p>
          <a:r>
            <a:rPr lang="en-US" dirty="0" smtClean="0"/>
            <a:t> </a:t>
          </a:r>
          <a:endParaRPr lang="en-US" dirty="0"/>
        </a:p>
      </dgm:t>
    </dgm:pt>
    <dgm:pt modelId="{07F8030C-6525-7842-A777-635F165104D7}" type="parTrans" cxnId="{EA4BB548-B561-BD4B-8A92-4A34E6CAB774}">
      <dgm:prSet/>
      <dgm:spPr/>
      <dgm:t>
        <a:bodyPr/>
        <a:lstStyle/>
        <a:p>
          <a:endParaRPr lang="en-US"/>
        </a:p>
      </dgm:t>
    </dgm:pt>
    <dgm:pt modelId="{5924322D-5005-3D4A-B699-813989394457}" type="sibTrans" cxnId="{EA4BB548-B561-BD4B-8A92-4A34E6CAB774}">
      <dgm:prSet/>
      <dgm:spPr/>
      <dgm:t>
        <a:bodyPr/>
        <a:lstStyle/>
        <a:p>
          <a:endParaRPr lang="en-US"/>
        </a:p>
      </dgm:t>
    </dgm:pt>
    <dgm:pt modelId="{459B752D-28CC-B647-9BCA-4F77191D0C16}">
      <dgm:prSet phldrT="[Text]"/>
      <dgm:spPr/>
      <dgm:t>
        <a:bodyPr/>
        <a:lstStyle/>
        <a:p>
          <a:r>
            <a:rPr lang="en-US" dirty="0" err="1" smtClean="0"/>
            <a:t>Yanıt</a:t>
          </a:r>
          <a:r>
            <a:rPr lang="en-US" dirty="0" smtClean="0"/>
            <a:t> </a:t>
          </a:r>
          <a:r>
            <a:rPr lang="en-US" dirty="0" err="1" smtClean="0"/>
            <a:t>yok</a:t>
          </a:r>
          <a:endParaRPr lang="en-US" dirty="0" smtClean="0"/>
        </a:p>
        <a:p>
          <a:r>
            <a:rPr lang="en-US" dirty="0" err="1" smtClean="0"/>
            <a:t>Toraks</a:t>
          </a:r>
          <a:r>
            <a:rPr lang="en-US" dirty="0" smtClean="0"/>
            <a:t> BT</a:t>
          </a:r>
        </a:p>
        <a:p>
          <a:r>
            <a:rPr lang="en-US" dirty="0" err="1" smtClean="0"/>
            <a:t>Bronkoskopi</a:t>
          </a:r>
          <a:r>
            <a:rPr lang="en-US" dirty="0" smtClean="0"/>
            <a:t> </a:t>
          </a:r>
          <a:r>
            <a:rPr lang="en-US" dirty="0" smtClean="0"/>
            <a:t>,</a:t>
          </a:r>
          <a:r>
            <a:rPr lang="en-US" dirty="0" smtClean="0"/>
            <a:t>BAL</a:t>
          </a:r>
          <a:endParaRPr lang="en-US" dirty="0" smtClean="0"/>
        </a:p>
        <a:p>
          <a:endParaRPr lang="en-US" dirty="0"/>
        </a:p>
      </dgm:t>
    </dgm:pt>
    <dgm:pt modelId="{6005BE2B-1CF4-6F4B-9B8C-BEDDF9F408FA}" type="parTrans" cxnId="{5AE5CFE1-B126-0144-96B1-B4FB9CB28C20}">
      <dgm:prSet/>
      <dgm:spPr/>
      <dgm:t>
        <a:bodyPr/>
        <a:lstStyle/>
        <a:p>
          <a:endParaRPr lang="en-US"/>
        </a:p>
      </dgm:t>
    </dgm:pt>
    <dgm:pt modelId="{5EB8EB32-6643-A54D-9C5D-8153AFFFA1F4}" type="sibTrans" cxnId="{5AE5CFE1-B126-0144-96B1-B4FB9CB28C20}">
      <dgm:prSet/>
      <dgm:spPr/>
      <dgm:t>
        <a:bodyPr/>
        <a:lstStyle/>
        <a:p>
          <a:endParaRPr lang="en-US"/>
        </a:p>
      </dgm:t>
    </dgm:pt>
    <dgm:pt modelId="{D91EAED0-25F9-0C48-A923-B059A732DE80}">
      <dgm:prSet phldrT="[Text]"/>
      <dgm:spPr/>
      <dgm:t>
        <a:bodyPr/>
        <a:lstStyle/>
        <a:p>
          <a:r>
            <a:rPr lang="en-US" dirty="0" err="1" smtClean="0"/>
            <a:t>Spesifik</a:t>
          </a:r>
          <a:r>
            <a:rPr lang="en-US" dirty="0" smtClean="0"/>
            <a:t> </a:t>
          </a:r>
          <a:r>
            <a:rPr lang="en-US" dirty="0" err="1" smtClean="0"/>
            <a:t>hastalık</a:t>
          </a:r>
          <a:r>
            <a:rPr lang="en-US" dirty="0" smtClean="0"/>
            <a:t> </a:t>
          </a:r>
          <a:r>
            <a:rPr lang="en-US" dirty="0" err="1" smtClean="0"/>
            <a:t>bulgusu</a:t>
          </a:r>
          <a:r>
            <a:rPr lang="en-US" dirty="0" smtClean="0"/>
            <a:t> </a:t>
          </a:r>
          <a:r>
            <a:rPr lang="en-US" dirty="0" err="1" smtClean="0"/>
            <a:t>var</a:t>
          </a:r>
          <a:endParaRPr lang="en-US" dirty="0" smtClean="0"/>
        </a:p>
        <a:p>
          <a:r>
            <a:rPr lang="en-US" dirty="0" smtClean="0"/>
            <a:t>(</a:t>
          </a:r>
          <a:r>
            <a:rPr lang="en-US" dirty="0" err="1" smtClean="0"/>
            <a:t>çomak</a:t>
          </a:r>
          <a:r>
            <a:rPr lang="en-US" dirty="0" smtClean="0"/>
            <a:t> </a:t>
          </a:r>
          <a:r>
            <a:rPr lang="en-US" dirty="0" err="1" smtClean="0"/>
            <a:t>parmak,büyüme</a:t>
          </a:r>
          <a:r>
            <a:rPr lang="en-US" dirty="0" smtClean="0"/>
            <a:t> </a:t>
          </a:r>
          <a:r>
            <a:rPr lang="en-US" dirty="0" err="1" smtClean="0"/>
            <a:t>geriliği</a:t>
          </a:r>
          <a:r>
            <a:rPr lang="en-US" dirty="0" smtClean="0"/>
            <a:t> </a:t>
          </a:r>
          <a:r>
            <a:rPr lang="en-US" dirty="0" err="1" smtClean="0"/>
            <a:t>vb</a:t>
          </a:r>
          <a:r>
            <a:rPr lang="en-US" dirty="0" smtClean="0"/>
            <a:t>)</a:t>
          </a:r>
          <a:endParaRPr lang="en-US" dirty="0"/>
        </a:p>
      </dgm:t>
    </dgm:pt>
    <dgm:pt modelId="{FDD84180-DAA2-F447-9011-5268D91891DB}" type="parTrans" cxnId="{D2DECB04-FE06-5048-A583-6759D48273F4}">
      <dgm:prSet/>
      <dgm:spPr/>
      <dgm:t>
        <a:bodyPr/>
        <a:lstStyle/>
        <a:p>
          <a:endParaRPr lang="en-US"/>
        </a:p>
      </dgm:t>
    </dgm:pt>
    <dgm:pt modelId="{84CB1757-F7D9-0E49-83AF-01F33B8DF471}" type="sibTrans" cxnId="{D2DECB04-FE06-5048-A583-6759D48273F4}">
      <dgm:prSet/>
      <dgm:spPr/>
      <dgm:t>
        <a:bodyPr/>
        <a:lstStyle/>
        <a:p>
          <a:endParaRPr lang="en-US"/>
        </a:p>
      </dgm:t>
    </dgm:pt>
    <dgm:pt modelId="{2EB1302A-EF3D-1F4C-8BD1-ACF3A8F06ABF}">
      <dgm:prSet phldrT="[Text]"/>
      <dgm:spPr/>
      <dgm:t>
        <a:bodyPr/>
        <a:lstStyle/>
        <a:p>
          <a:r>
            <a:rPr lang="en-US" dirty="0" smtClean="0"/>
            <a:t>PPD, </a:t>
          </a:r>
          <a:r>
            <a:rPr lang="en-US" dirty="0" err="1" smtClean="0"/>
            <a:t>Igler,</a:t>
          </a:r>
          <a:r>
            <a:rPr lang="en-US" dirty="0" err="1" smtClean="0"/>
            <a:t>Ter</a:t>
          </a:r>
          <a:r>
            <a:rPr lang="en-US" dirty="0" smtClean="0"/>
            <a:t> </a:t>
          </a:r>
          <a:r>
            <a:rPr lang="en-US" dirty="0" err="1" smtClean="0"/>
            <a:t>testi</a:t>
          </a:r>
          <a:endParaRPr lang="en-US" dirty="0" smtClean="0"/>
        </a:p>
        <a:p>
          <a:r>
            <a:rPr lang="en-US" dirty="0" err="1" smtClean="0"/>
            <a:t>Toraks</a:t>
          </a:r>
          <a:r>
            <a:rPr lang="en-US" dirty="0" smtClean="0"/>
            <a:t>  BT</a:t>
          </a:r>
        </a:p>
        <a:p>
          <a:r>
            <a:rPr lang="en-US" dirty="0" err="1" smtClean="0"/>
            <a:t>Bronkoskopi</a:t>
          </a:r>
          <a:endParaRPr lang="en-US" dirty="0" smtClean="0"/>
        </a:p>
        <a:p>
          <a:endParaRPr lang="en-US" dirty="0"/>
        </a:p>
      </dgm:t>
    </dgm:pt>
    <dgm:pt modelId="{52B6CA03-32C3-A949-AD38-4F2CA0C022F2}" type="parTrans" cxnId="{7C864170-E7F9-C848-A0EB-876A15DC976F}">
      <dgm:prSet/>
      <dgm:spPr/>
      <dgm:t>
        <a:bodyPr/>
        <a:lstStyle/>
        <a:p>
          <a:endParaRPr lang="en-US"/>
        </a:p>
      </dgm:t>
    </dgm:pt>
    <dgm:pt modelId="{886E357C-BD1D-4E49-BE1F-A8D22835FB29}" type="sibTrans" cxnId="{7C864170-E7F9-C848-A0EB-876A15DC976F}">
      <dgm:prSet/>
      <dgm:spPr/>
      <dgm:t>
        <a:bodyPr/>
        <a:lstStyle/>
        <a:p>
          <a:endParaRPr lang="en-US"/>
        </a:p>
      </dgm:t>
    </dgm:pt>
    <dgm:pt modelId="{D0460904-B20D-334C-BF65-0918CD39BF88}" type="pres">
      <dgm:prSet presAssocID="{9CB29BF0-7C3A-2843-8F73-DDEB697CBDE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E2D55E5-259E-5A49-8385-F8DDB68C819B}" type="pres">
      <dgm:prSet presAssocID="{89BA05AF-D947-1344-BA7D-705A63B2BBA9}" presName="hierRoot1" presStyleCnt="0"/>
      <dgm:spPr/>
      <dgm:t>
        <a:bodyPr/>
        <a:lstStyle/>
        <a:p>
          <a:endParaRPr lang="en-US"/>
        </a:p>
      </dgm:t>
    </dgm:pt>
    <dgm:pt modelId="{C317A25E-225F-8A46-9775-486F39D5398E}" type="pres">
      <dgm:prSet presAssocID="{89BA05AF-D947-1344-BA7D-705A63B2BBA9}" presName="composite" presStyleCnt="0"/>
      <dgm:spPr/>
      <dgm:t>
        <a:bodyPr/>
        <a:lstStyle/>
        <a:p>
          <a:endParaRPr lang="en-US"/>
        </a:p>
      </dgm:t>
    </dgm:pt>
    <dgm:pt modelId="{B778F2AC-B19B-1D4D-8FAB-207E27B02A29}" type="pres">
      <dgm:prSet presAssocID="{89BA05AF-D947-1344-BA7D-705A63B2BBA9}" presName="background" presStyleLbl="node0" presStyleIdx="0" presStyleCnt="1"/>
      <dgm:spPr/>
      <dgm:t>
        <a:bodyPr/>
        <a:lstStyle/>
        <a:p>
          <a:endParaRPr lang="en-US"/>
        </a:p>
      </dgm:t>
    </dgm:pt>
    <dgm:pt modelId="{12B3325E-1F6A-984A-8CE4-3F9F71BD7681}" type="pres">
      <dgm:prSet presAssocID="{89BA05AF-D947-1344-BA7D-705A63B2BBA9}" presName="text" presStyleLbl="fgAcc0" presStyleIdx="0" presStyleCnt="1" custScaleX="15368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A0976D-20EE-CE4D-A9E7-28CAC06CCD6C}" type="pres">
      <dgm:prSet presAssocID="{89BA05AF-D947-1344-BA7D-705A63B2BBA9}" presName="hierChild2" presStyleCnt="0"/>
      <dgm:spPr/>
      <dgm:t>
        <a:bodyPr/>
        <a:lstStyle/>
        <a:p>
          <a:endParaRPr lang="en-US"/>
        </a:p>
      </dgm:t>
    </dgm:pt>
    <dgm:pt modelId="{37A3A620-BCCB-C04A-B08A-061BE5C6F77F}" type="pres">
      <dgm:prSet presAssocID="{F16DE2A9-8D59-3B4D-8E49-978E0FD35071}" presName="Name10" presStyleLbl="parChTrans1D2" presStyleIdx="0" presStyleCnt="2"/>
      <dgm:spPr/>
      <dgm:t>
        <a:bodyPr/>
        <a:lstStyle/>
        <a:p>
          <a:endParaRPr lang="en-US"/>
        </a:p>
      </dgm:t>
    </dgm:pt>
    <dgm:pt modelId="{569F90FE-0410-654F-A076-46788176A990}" type="pres">
      <dgm:prSet presAssocID="{C3F9D095-95A1-DC44-8D6F-86207EFC32A5}" presName="hierRoot2" presStyleCnt="0"/>
      <dgm:spPr/>
      <dgm:t>
        <a:bodyPr/>
        <a:lstStyle/>
        <a:p>
          <a:endParaRPr lang="en-US"/>
        </a:p>
      </dgm:t>
    </dgm:pt>
    <dgm:pt modelId="{65512BC3-A723-EE4E-809A-733CD5097558}" type="pres">
      <dgm:prSet presAssocID="{C3F9D095-95A1-DC44-8D6F-86207EFC32A5}" presName="composite2" presStyleCnt="0"/>
      <dgm:spPr/>
      <dgm:t>
        <a:bodyPr/>
        <a:lstStyle/>
        <a:p>
          <a:endParaRPr lang="en-US"/>
        </a:p>
      </dgm:t>
    </dgm:pt>
    <dgm:pt modelId="{8DE4AD87-1616-614A-9343-4D2F0E154955}" type="pres">
      <dgm:prSet presAssocID="{C3F9D095-95A1-DC44-8D6F-86207EFC32A5}" presName="background2" presStyleLbl="node2" presStyleIdx="0" presStyleCnt="2"/>
      <dgm:spPr/>
      <dgm:t>
        <a:bodyPr/>
        <a:lstStyle/>
        <a:p>
          <a:endParaRPr lang="en-US"/>
        </a:p>
      </dgm:t>
    </dgm:pt>
    <dgm:pt modelId="{442DEF58-A744-CD4E-9A7F-ECCF67B11BDB}" type="pres">
      <dgm:prSet presAssocID="{C3F9D095-95A1-DC44-8D6F-86207EFC32A5}" presName="text2" presStyleLbl="fgAcc2" presStyleIdx="0" presStyleCnt="2" custScaleX="1300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1757EB-7260-9B47-ADF7-479A3B6DF83F}" type="pres">
      <dgm:prSet presAssocID="{C3F9D095-95A1-DC44-8D6F-86207EFC32A5}" presName="hierChild3" presStyleCnt="0"/>
      <dgm:spPr/>
      <dgm:t>
        <a:bodyPr/>
        <a:lstStyle/>
        <a:p>
          <a:endParaRPr lang="en-US"/>
        </a:p>
      </dgm:t>
    </dgm:pt>
    <dgm:pt modelId="{37F7A4CB-F5A9-424C-A383-904C69CBD458}" type="pres">
      <dgm:prSet presAssocID="{07F8030C-6525-7842-A777-635F165104D7}" presName="Name17" presStyleLbl="parChTrans1D3" presStyleIdx="0" presStyleCnt="3"/>
      <dgm:spPr/>
      <dgm:t>
        <a:bodyPr/>
        <a:lstStyle/>
        <a:p>
          <a:endParaRPr lang="en-US"/>
        </a:p>
      </dgm:t>
    </dgm:pt>
    <dgm:pt modelId="{02180FD1-C240-F347-86D6-B5AE554A6D36}" type="pres">
      <dgm:prSet presAssocID="{C04D32B8-61C4-8B4B-8247-A02DD3324386}" presName="hierRoot3" presStyleCnt="0"/>
      <dgm:spPr/>
      <dgm:t>
        <a:bodyPr/>
        <a:lstStyle/>
        <a:p>
          <a:endParaRPr lang="en-US"/>
        </a:p>
      </dgm:t>
    </dgm:pt>
    <dgm:pt modelId="{4F1235BC-E9CF-4F40-A6AA-9A412D83BEA9}" type="pres">
      <dgm:prSet presAssocID="{C04D32B8-61C4-8B4B-8247-A02DD3324386}" presName="composite3" presStyleCnt="0"/>
      <dgm:spPr/>
      <dgm:t>
        <a:bodyPr/>
        <a:lstStyle/>
        <a:p>
          <a:endParaRPr lang="en-US"/>
        </a:p>
      </dgm:t>
    </dgm:pt>
    <dgm:pt modelId="{CB699F8B-3640-394B-9170-69BD5D955B6B}" type="pres">
      <dgm:prSet presAssocID="{C04D32B8-61C4-8B4B-8247-A02DD3324386}" presName="background3" presStyleLbl="node3" presStyleIdx="0" presStyleCnt="3"/>
      <dgm:spPr/>
      <dgm:t>
        <a:bodyPr/>
        <a:lstStyle/>
        <a:p>
          <a:endParaRPr lang="en-US"/>
        </a:p>
      </dgm:t>
    </dgm:pt>
    <dgm:pt modelId="{65A8AD02-C067-034C-B866-ABFC2B4AC4EF}" type="pres">
      <dgm:prSet presAssocID="{C04D32B8-61C4-8B4B-8247-A02DD3324386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01E0EB-7BA3-174D-A34C-C15FE2C90144}" type="pres">
      <dgm:prSet presAssocID="{C04D32B8-61C4-8B4B-8247-A02DD3324386}" presName="hierChild4" presStyleCnt="0"/>
      <dgm:spPr/>
      <dgm:t>
        <a:bodyPr/>
        <a:lstStyle/>
        <a:p>
          <a:endParaRPr lang="en-US"/>
        </a:p>
      </dgm:t>
    </dgm:pt>
    <dgm:pt modelId="{03779ACB-5A3D-1444-85BA-6CA5305B097B}" type="pres">
      <dgm:prSet presAssocID="{6005BE2B-1CF4-6F4B-9B8C-BEDDF9F408FA}" presName="Name17" presStyleLbl="parChTrans1D3" presStyleIdx="1" presStyleCnt="3"/>
      <dgm:spPr/>
      <dgm:t>
        <a:bodyPr/>
        <a:lstStyle/>
        <a:p>
          <a:endParaRPr lang="en-US"/>
        </a:p>
      </dgm:t>
    </dgm:pt>
    <dgm:pt modelId="{442C697E-4C63-084A-85F7-806525334D41}" type="pres">
      <dgm:prSet presAssocID="{459B752D-28CC-B647-9BCA-4F77191D0C16}" presName="hierRoot3" presStyleCnt="0"/>
      <dgm:spPr/>
      <dgm:t>
        <a:bodyPr/>
        <a:lstStyle/>
        <a:p>
          <a:endParaRPr lang="en-US"/>
        </a:p>
      </dgm:t>
    </dgm:pt>
    <dgm:pt modelId="{55764E0C-489D-5443-9AB7-D2270F89C309}" type="pres">
      <dgm:prSet presAssocID="{459B752D-28CC-B647-9BCA-4F77191D0C16}" presName="composite3" presStyleCnt="0"/>
      <dgm:spPr/>
      <dgm:t>
        <a:bodyPr/>
        <a:lstStyle/>
        <a:p>
          <a:endParaRPr lang="en-US"/>
        </a:p>
      </dgm:t>
    </dgm:pt>
    <dgm:pt modelId="{46058EED-F8A9-624F-A8F9-9FABC91ADCEC}" type="pres">
      <dgm:prSet presAssocID="{459B752D-28CC-B647-9BCA-4F77191D0C16}" presName="background3" presStyleLbl="node3" presStyleIdx="1" presStyleCnt="3"/>
      <dgm:spPr/>
      <dgm:t>
        <a:bodyPr/>
        <a:lstStyle/>
        <a:p>
          <a:endParaRPr lang="en-US"/>
        </a:p>
      </dgm:t>
    </dgm:pt>
    <dgm:pt modelId="{E8ADD6C2-8AC5-B742-948F-1515A411CE99}" type="pres">
      <dgm:prSet presAssocID="{459B752D-28CC-B647-9BCA-4F77191D0C16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FFCFDB-568E-FE41-A6E6-BD082BC7FEFA}" type="pres">
      <dgm:prSet presAssocID="{459B752D-28CC-B647-9BCA-4F77191D0C16}" presName="hierChild4" presStyleCnt="0"/>
      <dgm:spPr/>
      <dgm:t>
        <a:bodyPr/>
        <a:lstStyle/>
        <a:p>
          <a:endParaRPr lang="en-US"/>
        </a:p>
      </dgm:t>
    </dgm:pt>
    <dgm:pt modelId="{AC69FD42-904A-9842-97D8-CE6E3F6C5D3C}" type="pres">
      <dgm:prSet presAssocID="{FDD84180-DAA2-F447-9011-5268D91891DB}" presName="Name10" presStyleLbl="parChTrans1D2" presStyleIdx="1" presStyleCnt="2"/>
      <dgm:spPr/>
      <dgm:t>
        <a:bodyPr/>
        <a:lstStyle/>
        <a:p>
          <a:endParaRPr lang="en-US"/>
        </a:p>
      </dgm:t>
    </dgm:pt>
    <dgm:pt modelId="{EB8ED886-75B7-3145-A169-3662A33D3E37}" type="pres">
      <dgm:prSet presAssocID="{D91EAED0-25F9-0C48-A923-B059A732DE80}" presName="hierRoot2" presStyleCnt="0"/>
      <dgm:spPr/>
      <dgm:t>
        <a:bodyPr/>
        <a:lstStyle/>
        <a:p>
          <a:endParaRPr lang="en-US"/>
        </a:p>
      </dgm:t>
    </dgm:pt>
    <dgm:pt modelId="{188E9ABC-323F-4242-B1B8-C06C47D20C3E}" type="pres">
      <dgm:prSet presAssocID="{D91EAED0-25F9-0C48-A923-B059A732DE80}" presName="composite2" presStyleCnt="0"/>
      <dgm:spPr/>
      <dgm:t>
        <a:bodyPr/>
        <a:lstStyle/>
        <a:p>
          <a:endParaRPr lang="en-US"/>
        </a:p>
      </dgm:t>
    </dgm:pt>
    <dgm:pt modelId="{53969E48-2CC8-C64B-95EE-90335D7FF39C}" type="pres">
      <dgm:prSet presAssocID="{D91EAED0-25F9-0C48-A923-B059A732DE80}" presName="background2" presStyleLbl="node2" presStyleIdx="1" presStyleCnt="2"/>
      <dgm:spPr/>
      <dgm:t>
        <a:bodyPr/>
        <a:lstStyle/>
        <a:p>
          <a:endParaRPr lang="en-US"/>
        </a:p>
      </dgm:t>
    </dgm:pt>
    <dgm:pt modelId="{252750A3-5F2C-6540-A886-77876E150ABA}" type="pres">
      <dgm:prSet presAssocID="{D91EAED0-25F9-0C48-A923-B059A732DE80}" presName="text2" presStyleLbl="fgAcc2" presStyleIdx="1" presStyleCnt="2" custScaleX="1636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58C8201-4A4C-1846-8549-0819AB710280}" type="pres">
      <dgm:prSet presAssocID="{D91EAED0-25F9-0C48-A923-B059A732DE80}" presName="hierChild3" presStyleCnt="0"/>
      <dgm:spPr/>
      <dgm:t>
        <a:bodyPr/>
        <a:lstStyle/>
        <a:p>
          <a:endParaRPr lang="en-US"/>
        </a:p>
      </dgm:t>
    </dgm:pt>
    <dgm:pt modelId="{45526F6D-6D80-3D40-9B87-0257F2BE4182}" type="pres">
      <dgm:prSet presAssocID="{52B6CA03-32C3-A949-AD38-4F2CA0C022F2}" presName="Name17" presStyleLbl="parChTrans1D3" presStyleIdx="2" presStyleCnt="3"/>
      <dgm:spPr/>
      <dgm:t>
        <a:bodyPr/>
        <a:lstStyle/>
        <a:p>
          <a:endParaRPr lang="en-US"/>
        </a:p>
      </dgm:t>
    </dgm:pt>
    <dgm:pt modelId="{752C86B3-962F-3049-9586-DC3B73197CC4}" type="pres">
      <dgm:prSet presAssocID="{2EB1302A-EF3D-1F4C-8BD1-ACF3A8F06ABF}" presName="hierRoot3" presStyleCnt="0"/>
      <dgm:spPr/>
      <dgm:t>
        <a:bodyPr/>
        <a:lstStyle/>
        <a:p>
          <a:endParaRPr lang="en-US"/>
        </a:p>
      </dgm:t>
    </dgm:pt>
    <dgm:pt modelId="{3582B743-7328-2B4F-8770-124BFF5B14AB}" type="pres">
      <dgm:prSet presAssocID="{2EB1302A-EF3D-1F4C-8BD1-ACF3A8F06ABF}" presName="composite3" presStyleCnt="0"/>
      <dgm:spPr/>
      <dgm:t>
        <a:bodyPr/>
        <a:lstStyle/>
        <a:p>
          <a:endParaRPr lang="en-US"/>
        </a:p>
      </dgm:t>
    </dgm:pt>
    <dgm:pt modelId="{FA27138C-01B0-5146-BF55-CFF415F6928A}" type="pres">
      <dgm:prSet presAssocID="{2EB1302A-EF3D-1F4C-8BD1-ACF3A8F06ABF}" presName="background3" presStyleLbl="node3" presStyleIdx="2" presStyleCnt="3"/>
      <dgm:spPr/>
      <dgm:t>
        <a:bodyPr/>
        <a:lstStyle/>
        <a:p>
          <a:endParaRPr lang="en-US"/>
        </a:p>
      </dgm:t>
    </dgm:pt>
    <dgm:pt modelId="{AEBD466A-B488-E543-91EC-AADFF23E63FC}" type="pres">
      <dgm:prSet presAssocID="{2EB1302A-EF3D-1F4C-8BD1-ACF3A8F06ABF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D4CF27F-D122-AE43-B8C0-5B2A4A1CE5D8}" type="pres">
      <dgm:prSet presAssocID="{2EB1302A-EF3D-1F4C-8BD1-ACF3A8F06ABF}" presName="hierChild4" presStyleCnt="0"/>
      <dgm:spPr/>
      <dgm:t>
        <a:bodyPr/>
        <a:lstStyle/>
        <a:p>
          <a:endParaRPr lang="en-US"/>
        </a:p>
      </dgm:t>
    </dgm:pt>
  </dgm:ptLst>
  <dgm:cxnLst>
    <dgm:cxn modelId="{F81E6BED-7A53-E24C-870B-A9A39294C621}" type="presOf" srcId="{07F8030C-6525-7842-A777-635F165104D7}" destId="{37F7A4CB-F5A9-424C-A383-904C69CBD458}" srcOrd="0" destOrd="0" presId="urn:microsoft.com/office/officeart/2005/8/layout/hierarchy1"/>
    <dgm:cxn modelId="{D3ABFD0E-48A0-3745-8DD2-01E9AE018980}" type="presOf" srcId="{89BA05AF-D947-1344-BA7D-705A63B2BBA9}" destId="{12B3325E-1F6A-984A-8CE4-3F9F71BD7681}" srcOrd="0" destOrd="0" presId="urn:microsoft.com/office/officeart/2005/8/layout/hierarchy1"/>
    <dgm:cxn modelId="{23C50F0E-E8DA-2F46-A2D5-D4B6B7B359D1}" type="presOf" srcId="{FDD84180-DAA2-F447-9011-5268D91891DB}" destId="{AC69FD42-904A-9842-97D8-CE6E3F6C5D3C}" srcOrd="0" destOrd="0" presId="urn:microsoft.com/office/officeart/2005/8/layout/hierarchy1"/>
    <dgm:cxn modelId="{B2B48150-4742-1641-A8BA-8B75726ACF38}" type="presOf" srcId="{2EB1302A-EF3D-1F4C-8BD1-ACF3A8F06ABF}" destId="{AEBD466A-B488-E543-91EC-AADFF23E63FC}" srcOrd="0" destOrd="0" presId="urn:microsoft.com/office/officeart/2005/8/layout/hierarchy1"/>
    <dgm:cxn modelId="{BA8E4BD5-9108-5649-9DF8-3341752A61A3}" type="presOf" srcId="{9CB29BF0-7C3A-2843-8F73-DDEB697CBDE7}" destId="{D0460904-B20D-334C-BF65-0918CD39BF88}" srcOrd="0" destOrd="0" presId="urn:microsoft.com/office/officeart/2005/8/layout/hierarchy1"/>
    <dgm:cxn modelId="{E5349ACB-2777-1440-8C3B-1FEE7547DBDF}" type="presOf" srcId="{C3F9D095-95A1-DC44-8D6F-86207EFC32A5}" destId="{442DEF58-A744-CD4E-9A7F-ECCF67B11BDB}" srcOrd="0" destOrd="0" presId="urn:microsoft.com/office/officeart/2005/8/layout/hierarchy1"/>
    <dgm:cxn modelId="{28970D21-FB44-004A-AE68-8FC065196C08}" srcId="{9CB29BF0-7C3A-2843-8F73-DDEB697CBDE7}" destId="{89BA05AF-D947-1344-BA7D-705A63B2BBA9}" srcOrd="0" destOrd="0" parTransId="{B83BDF36-3057-2147-808B-DEB95EA2CD97}" sibTransId="{599338ED-8371-8D49-8E38-FF32B87F6A13}"/>
    <dgm:cxn modelId="{339E3A89-DCD0-9948-B3A9-A0C23E71444A}" type="presOf" srcId="{C04D32B8-61C4-8B4B-8247-A02DD3324386}" destId="{65A8AD02-C067-034C-B866-ABFC2B4AC4EF}" srcOrd="0" destOrd="0" presId="urn:microsoft.com/office/officeart/2005/8/layout/hierarchy1"/>
    <dgm:cxn modelId="{4C84F831-D025-3A47-AAB8-2B05FDDBA37D}" type="presOf" srcId="{459B752D-28CC-B647-9BCA-4F77191D0C16}" destId="{E8ADD6C2-8AC5-B742-948F-1515A411CE99}" srcOrd="0" destOrd="0" presId="urn:microsoft.com/office/officeart/2005/8/layout/hierarchy1"/>
    <dgm:cxn modelId="{505E8721-4F9E-B049-908C-B0A41E028ED4}" type="presOf" srcId="{52B6CA03-32C3-A949-AD38-4F2CA0C022F2}" destId="{45526F6D-6D80-3D40-9B87-0257F2BE4182}" srcOrd="0" destOrd="0" presId="urn:microsoft.com/office/officeart/2005/8/layout/hierarchy1"/>
    <dgm:cxn modelId="{E5122756-CDCC-FA4D-A046-F221F88FE2CC}" type="presOf" srcId="{F16DE2A9-8D59-3B4D-8E49-978E0FD35071}" destId="{37A3A620-BCCB-C04A-B08A-061BE5C6F77F}" srcOrd="0" destOrd="0" presId="urn:microsoft.com/office/officeart/2005/8/layout/hierarchy1"/>
    <dgm:cxn modelId="{268DE9FD-048E-9144-AA93-DCE73FD6ABA0}" srcId="{89BA05AF-D947-1344-BA7D-705A63B2BBA9}" destId="{C3F9D095-95A1-DC44-8D6F-86207EFC32A5}" srcOrd="0" destOrd="0" parTransId="{F16DE2A9-8D59-3B4D-8E49-978E0FD35071}" sibTransId="{778AEA62-4DCA-4D4D-9663-35BD1E6B6949}"/>
    <dgm:cxn modelId="{5AE5CFE1-B126-0144-96B1-B4FB9CB28C20}" srcId="{C3F9D095-95A1-DC44-8D6F-86207EFC32A5}" destId="{459B752D-28CC-B647-9BCA-4F77191D0C16}" srcOrd="1" destOrd="0" parTransId="{6005BE2B-1CF4-6F4B-9B8C-BEDDF9F408FA}" sibTransId="{5EB8EB32-6643-A54D-9C5D-8153AFFFA1F4}"/>
    <dgm:cxn modelId="{EC242167-744F-EC4D-A029-B5BB0034E384}" type="presOf" srcId="{D91EAED0-25F9-0C48-A923-B059A732DE80}" destId="{252750A3-5F2C-6540-A886-77876E150ABA}" srcOrd="0" destOrd="0" presId="urn:microsoft.com/office/officeart/2005/8/layout/hierarchy1"/>
    <dgm:cxn modelId="{1DA38FBE-5D20-5841-B942-2142232D4923}" type="presOf" srcId="{6005BE2B-1CF4-6F4B-9B8C-BEDDF9F408FA}" destId="{03779ACB-5A3D-1444-85BA-6CA5305B097B}" srcOrd="0" destOrd="0" presId="urn:microsoft.com/office/officeart/2005/8/layout/hierarchy1"/>
    <dgm:cxn modelId="{7C864170-E7F9-C848-A0EB-876A15DC976F}" srcId="{D91EAED0-25F9-0C48-A923-B059A732DE80}" destId="{2EB1302A-EF3D-1F4C-8BD1-ACF3A8F06ABF}" srcOrd="0" destOrd="0" parTransId="{52B6CA03-32C3-A949-AD38-4F2CA0C022F2}" sibTransId="{886E357C-BD1D-4E49-BE1F-A8D22835FB29}"/>
    <dgm:cxn modelId="{D2DECB04-FE06-5048-A583-6759D48273F4}" srcId="{89BA05AF-D947-1344-BA7D-705A63B2BBA9}" destId="{D91EAED0-25F9-0C48-A923-B059A732DE80}" srcOrd="1" destOrd="0" parTransId="{FDD84180-DAA2-F447-9011-5268D91891DB}" sibTransId="{84CB1757-F7D9-0E49-83AF-01F33B8DF471}"/>
    <dgm:cxn modelId="{EA4BB548-B561-BD4B-8A92-4A34E6CAB774}" srcId="{C3F9D095-95A1-DC44-8D6F-86207EFC32A5}" destId="{C04D32B8-61C4-8B4B-8247-A02DD3324386}" srcOrd="0" destOrd="0" parTransId="{07F8030C-6525-7842-A777-635F165104D7}" sibTransId="{5924322D-5005-3D4A-B699-813989394457}"/>
    <dgm:cxn modelId="{5EA5AC61-5991-7A44-8876-BE5D706DE1C6}" type="presParOf" srcId="{D0460904-B20D-334C-BF65-0918CD39BF88}" destId="{6E2D55E5-259E-5A49-8385-F8DDB68C819B}" srcOrd="0" destOrd="0" presId="urn:microsoft.com/office/officeart/2005/8/layout/hierarchy1"/>
    <dgm:cxn modelId="{D67F3A4D-BEB7-EF45-85F0-6F1C2453FB04}" type="presParOf" srcId="{6E2D55E5-259E-5A49-8385-F8DDB68C819B}" destId="{C317A25E-225F-8A46-9775-486F39D5398E}" srcOrd="0" destOrd="0" presId="urn:microsoft.com/office/officeart/2005/8/layout/hierarchy1"/>
    <dgm:cxn modelId="{94FB3289-1011-DA48-A659-6F0BB87DD42F}" type="presParOf" srcId="{C317A25E-225F-8A46-9775-486F39D5398E}" destId="{B778F2AC-B19B-1D4D-8FAB-207E27B02A29}" srcOrd="0" destOrd="0" presId="urn:microsoft.com/office/officeart/2005/8/layout/hierarchy1"/>
    <dgm:cxn modelId="{F7850BE9-0E5B-2547-BC3F-2F7D1A11910A}" type="presParOf" srcId="{C317A25E-225F-8A46-9775-486F39D5398E}" destId="{12B3325E-1F6A-984A-8CE4-3F9F71BD7681}" srcOrd="1" destOrd="0" presId="urn:microsoft.com/office/officeart/2005/8/layout/hierarchy1"/>
    <dgm:cxn modelId="{6FE1510F-C560-1F4B-8E8D-D2F9D1D3CE66}" type="presParOf" srcId="{6E2D55E5-259E-5A49-8385-F8DDB68C819B}" destId="{8AA0976D-20EE-CE4D-A9E7-28CAC06CCD6C}" srcOrd="1" destOrd="0" presId="urn:microsoft.com/office/officeart/2005/8/layout/hierarchy1"/>
    <dgm:cxn modelId="{506F4574-0FFE-4E4C-B815-9DBB417C5B59}" type="presParOf" srcId="{8AA0976D-20EE-CE4D-A9E7-28CAC06CCD6C}" destId="{37A3A620-BCCB-C04A-B08A-061BE5C6F77F}" srcOrd="0" destOrd="0" presId="urn:microsoft.com/office/officeart/2005/8/layout/hierarchy1"/>
    <dgm:cxn modelId="{A071DE53-B04C-F846-A607-7B7494785964}" type="presParOf" srcId="{8AA0976D-20EE-CE4D-A9E7-28CAC06CCD6C}" destId="{569F90FE-0410-654F-A076-46788176A990}" srcOrd="1" destOrd="0" presId="urn:microsoft.com/office/officeart/2005/8/layout/hierarchy1"/>
    <dgm:cxn modelId="{9F0DB7A9-3A51-2C41-B04B-3D659EF97D3E}" type="presParOf" srcId="{569F90FE-0410-654F-A076-46788176A990}" destId="{65512BC3-A723-EE4E-809A-733CD5097558}" srcOrd="0" destOrd="0" presId="urn:microsoft.com/office/officeart/2005/8/layout/hierarchy1"/>
    <dgm:cxn modelId="{CA638CAB-6485-634B-8A44-2994172B94C8}" type="presParOf" srcId="{65512BC3-A723-EE4E-809A-733CD5097558}" destId="{8DE4AD87-1616-614A-9343-4D2F0E154955}" srcOrd="0" destOrd="0" presId="urn:microsoft.com/office/officeart/2005/8/layout/hierarchy1"/>
    <dgm:cxn modelId="{E4E84486-CC62-3848-B40D-B84F76620B39}" type="presParOf" srcId="{65512BC3-A723-EE4E-809A-733CD5097558}" destId="{442DEF58-A744-CD4E-9A7F-ECCF67B11BDB}" srcOrd="1" destOrd="0" presId="urn:microsoft.com/office/officeart/2005/8/layout/hierarchy1"/>
    <dgm:cxn modelId="{B9E69A2C-DB5B-A741-9DCB-6CD7E2B90DAF}" type="presParOf" srcId="{569F90FE-0410-654F-A076-46788176A990}" destId="{DC1757EB-7260-9B47-ADF7-479A3B6DF83F}" srcOrd="1" destOrd="0" presId="urn:microsoft.com/office/officeart/2005/8/layout/hierarchy1"/>
    <dgm:cxn modelId="{B17A1B5C-FC62-D743-BD5B-AF698A2745CA}" type="presParOf" srcId="{DC1757EB-7260-9B47-ADF7-479A3B6DF83F}" destId="{37F7A4CB-F5A9-424C-A383-904C69CBD458}" srcOrd="0" destOrd="0" presId="urn:microsoft.com/office/officeart/2005/8/layout/hierarchy1"/>
    <dgm:cxn modelId="{0D048BA6-9840-C545-8C9B-AE9500FC1B9A}" type="presParOf" srcId="{DC1757EB-7260-9B47-ADF7-479A3B6DF83F}" destId="{02180FD1-C240-F347-86D6-B5AE554A6D36}" srcOrd="1" destOrd="0" presId="urn:microsoft.com/office/officeart/2005/8/layout/hierarchy1"/>
    <dgm:cxn modelId="{1C933D1A-4E54-E44A-B93B-3FF8C197A3B5}" type="presParOf" srcId="{02180FD1-C240-F347-86D6-B5AE554A6D36}" destId="{4F1235BC-E9CF-4F40-A6AA-9A412D83BEA9}" srcOrd="0" destOrd="0" presId="urn:microsoft.com/office/officeart/2005/8/layout/hierarchy1"/>
    <dgm:cxn modelId="{DA6DEA79-27AE-C942-8994-086608E29A05}" type="presParOf" srcId="{4F1235BC-E9CF-4F40-A6AA-9A412D83BEA9}" destId="{CB699F8B-3640-394B-9170-69BD5D955B6B}" srcOrd="0" destOrd="0" presId="urn:microsoft.com/office/officeart/2005/8/layout/hierarchy1"/>
    <dgm:cxn modelId="{1D7386AE-188F-7D49-BDE5-35BF23C98209}" type="presParOf" srcId="{4F1235BC-E9CF-4F40-A6AA-9A412D83BEA9}" destId="{65A8AD02-C067-034C-B866-ABFC2B4AC4EF}" srcOrd="1" destOrd="0" presId="urn:microsoft.com/office/officeart/2005/8/layout/hierarchy1"/>
    <dgm:cxn modelId="{A5908F11-CFEE-F748-BBB9-355CD81BB976}" type="presParOf" srcId="{02180FD1-C240-F347-86D6-B5AE554A6D36}" destId="{D801E0EB-7BA3-174D-A34C-C15FE2C90144}" srcOrd="1" destOrd="0" presId="urn:microsoft.com/office/officeart/2005/8/layout/hierarchy1"/>
    <dgm:cxn modelId="{21136EDB-31E6-7D42-AB9E-54C5A18B90A1}" type="presParOf" srcId="{DC1757EB-7260-9B47-ADF7-479A3B6DF83F}" destId="{03779ACB-5A3D-1444-85BA-6CA5305B097B}" srcOrd="2" destOrd="0" presId="urn:microsoft.com/office/officeart/2005/8/layout/hierarchy1"/>
    <dgm:cxn modelId="{22847C4E-4CE2-FD44-97DA-67A7BD086162}" type="presParOf" srcId="{DC1757EB-7260-9B47-ADF7-479A3B6DF83F}" destId="{442C697E-4C63-084A-85F7-806525334D41}" srcOrd="3" destOrd="0" presId="urn:microsoft.com/office/officeart/2005/8/layout/hierarchy1"/>
    <dgm:cxn modelId="{F17215FD-09B7-444E-9C3E-4C5A08D69701}" type="presParOf" srcId="{442C697E-4C63-084A-85F7-806525334D41}" destId="{55764E0C-489D-5443-9AB7-D2270F89C309}" srcOrd="0" destOrd="0" presId="urn:microsoft.com/office/officeart/2005/8/layout/hierarchy1"/>
    <dgm:cxn modelId="{ECD49C92-6388-9C4B-BC3F-40FAB774A0F0}" type="presParOf" srcId="{55764E0C-489D-5443-9AB7-D2270F89C309}" destId="{46058EED-F8A9-624F-A8F9-9FABC91ADCEC}" srcOrd="0" destOrd="0" presId="urn:microsoft.com/office/officeart/2005/8/layout/hierarchy1"/>
    <dgm:cxn modelId="{216F00CE-9EC4-2443-982E-A29CCBFD657A}" type="presParOf" srcId="{55764E0C-489D-5443-9AB7-D2270F89C309}" destId="{E8ADD6C2-8AC5-B742-948F-1515A411CE99}" srcOrd="1" destOrd="0" presId="urn:microsoft.com/office/officeart/2005/8/layout/hierarchy1"/>
    <dgm:cxn modelId="{FF5FF537-64A5-2943-8F41-AD36B7A70731}" type="presParOf" srcId="{442C697E-4C63-084A-85F7-806525334D41}" destId="{22FFCFDB-568E-FE41-A6E6-BD082BC7FEFA}" srcOrd="1" destOrd="0" presId="urn:microsoft.com/office/officeart/2005/8/layout/hierarchy1"/>
    <dgm:cxn modelId="{45FC7C94-3D7B-9546-8A79-33058FAE699B}" type="presParOf" srcId="{8AA0976D-20EE-CE4D-A9E7-28CAC06CCD6C}" destId="{AC69FD42-904A-9842-97D8-CE6E3F6C5D3C}" srcOrd="2" destOrd="0" presId="urn:microsoft.com/office/officeart/2005/8/layout/hierarchy1"/>
    <dgm:cxn modelId="{371D4D67-C774-A446-BB08-5CE7E2F015E8}" type="presParOf" srcId="{8AA0976D-20EE-CE4D-A9E7-28CAC06CCD6C}" destId="{EB8ED886-75B7-3145-A169-3662A33D3E37}" srcOrd="3" destOrd="0" presId="urn:microsoft.com/office/officeart/2005/8/layout/hierarchy1"/>
    <dgm:cxn modelId="{B5FF79BD-4E86-0545-AFB8-73E04EDA8B8F}" type="presParOf" srcId="{EB8ED886-75B7-3145-A169-3662A33D3E37}" destId="{188E9ABC-323F-4242-B1B8-C06C47D20C3E}" srcOrd="0" destOrd="0" presId="urn:microsoft.com/office/officeart/2005/8/layout/hierarchy1"/>
    <dgm:cxn modelId="{A5C3E452-E1CD-C247-A7D5-A1E2F4CD85B9}" type="presParOf" srcId="{188E9ABC-323F-4242-B1B8-C06C47D20C3E}" destId="{53969E48-2CC8-C64B-95EE-90335D7FF39C}" srcOrd="0" destOrd="0" presId="urn:microsoft.com/office/officeart/2005/8/layout/hierarchy1"/>
    <dgm:cxn modelId="{E45AE4C0-87A8-DC4B-A720-36F2D1E99711}" type="presParOf" srcId="{188E9ABC-323F-4242-B1B8-C06C47D20C3E}" destId="{252750A3-5F2C-6540-A886-77876E150ABA}" srcOrd="1" destOrd="0" presId="urn:microsoft.com/office/officeart/2005/8/layout/hierarchy1"/>
    <dgm:cxn modelId="{AFA9D93B-8475-0745-AA52-A4B34DCCED82}" type="presParOf" srcId="{EB8ED886-75B7-3145-A169-3662A33D3E37}" destId="{358C8201-4A4C-1846-8549-0819AB710280}" srcOrd="1" destOrd="0" presId="urn:microsoft.com/office/officeart/2005/8/layout/hierarchy1"/>
    <dgm:cxn modelId="{BD4CAD5D-0077-8C4E-9BF9-995E24892108}" type="presParOf" srcId="{358C8201-4A4C-1846-8549-0819AB710280}" destId="{45526F6D-6D80-3D40-9B87-0257F2BE4182}" srcOrd="0" destOrd="0" presId="urn:microsoft.com/office/officeart/2005/8/layout/hierarchy1"/>
    <dgm:cxn modelId="{DAB40ACC-4A97-E24C-B932-BE76D6B662B6}" type="presParOf" srcId="{358C8201-4A4C-1846-8549-0819AB710280}" destId="{752C86B3-962F-3049-9586-DC3B73197CC4}" srcOrd="1" destOrd="0" presId="urn:microsoft.com/office/officeart/2005/8/layout/hierarchy1"/>
    <dgm:cxn modelId="{F185AD2A-E8EC-FA45-AAB2-74C900BDC04A}" type="presParOf" srcId="{752C86B3-962F-3049-9586-DC3B73197CC4}" destId="{3582B743-7328-2B4F-8770-124BFF5B14AB}" srcOrd="0" destOrd="0" presId="urn:microsoft.com/office/officeart/2005/8/layout/hierarchy1"/>
    <dgm:cxn modelId="{E35B22A9-156D-624D-BDF2-890DB11FA263}" type="presParOf" srcId="{3582B743-7328-2B4F-8770-124BFF5B14AB}" destId="{FA27138C-01B0-5146-BF55-CFF415F6928A}" srcOrd="0" destOrd="0" presId="urn:microsoft.com/office/officeart/2005/8/layout/hierarchy1"/>
    <dgm:cxn modelId="{43B1A4C2-D23D-D64F-927D-A07E94A2A12E}" type="presParOf" srcId="{3582B743-7328-2B4F-8770-124BFF5B14AB}" destId="{AEBD466A-B488-E543-91EC-AADFF23E63FC}" srcOrd="1" destOrd="0" presId="urn:microsoft.com/office/officeart/2005/8/layout/hierarchy1"/>
    <dgm:cxn modelId="{48E12ECB-4412-D646-8D23-30A6152EA5E0}" type="presParOf" srcId="{752C86B3-962F-3049-9586-DC3B73197CC4}" destId="{9D4CF27F-D122-AE43-B8C0-5B2A4A1CE5D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526F6D-6D80-3D40-9B87-0257F2BE4182}">
      <dsp:nvSpPr>
        <dsp:cNvPr id="0" name=""/>
        <dsp:cNvSpPr/>
      </dsp:nvSpPr>
      <dsp:spPr>
        <a:xfrm>
          <a:off x="6069053" y="3347407"/>
          <a:ext cx="91440" cy="6037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370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69FD42-904A-9842-97D8-CE6E3F6C5D3C}">
      <dsp:nvSpPr>
        <dsp:cNvPr id="0" name=""/>
        <dsp:cNvSpPr/>
      </dsp:nvSpPr>
      <dsp:spPr>
        <a:xfrm>
          <a:off x="4386479" y="1425573"/>
          <a:ext cx="1728294" cy="6037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1409"/>
              </a:lnTo>
              <a:lnTo>
                <a:pt x="1728294" y="411409"/>
              </a:lnTo>
              <a:lnTo>
                <a:pt x="1728294" y="603708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779ACB-5A3D-1444-85BA-6CA5305B097B}">
      <dsp:nvSpPr>
        <dsp:cNvPr id="0" name=""/>
        <dsp:cNvSpPr/>
      </dsp:nvSpPr>
      <dsp:spPr>
        <a:xfrm>
          <a:off x="2309161" y="3347407"/>
          <a:ext cx="1268537" cy="6037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1409"/>
              </a:lnTo>
              <a:lnTo>
                <a:pt x="1268537" y="411409"/>
              </a:lnTo>
              <a:lnTo>
                <a:pt x="1268537" y="60370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F7A4CB-F5A9-424C-A383-904C69CBD458}">
      <dsp:nvSpPr>
        <dsp:cNvPr id="0" name=""/>
        <dsp:cNvSpPr/>
      </dsp:nvSpPr>
      <dsp:spPr>
        <a:xfrm>
          <a:off x="1040623" y="3347407"/>
          <a:ext cx="1268537" cy="603708"/>
        </a:xfrm>
        <a:custGeom>
          <a:avLst/>
          <a:gdLst/>
          <a:ahLst/>
          <a:cxnLst/>
          <a:rect l="0" t="0" r="0" b="0"/>
          <a:pathLst>
            <a:path>
              <a:moveTo>
                <a:pt x="1268537" y="0"/>
              </a:moveTo>
              <a:lnTo>
                <a:pt x="1268537" y="411409"/>
              </a:lnTo>
              <a:lnTo>
                <a:pt x="0" y="411409"/>
              </a:lnTo>
              <a:lnTo>
                <a:pt x="0" y="60370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A3A620-BCCB-C04A-B08A-061BE5C6F77F}">
      <dsp:nvSpPr>
        <dsp:cNvPr id="0" name=""/>
        <dsp:cNvSpPr/>
      </dsp:nvSpPr>
      <dsp:spPr>
        <a:xfrm>
          <a:off x="2309161" y="1425573"/>
          <a:ext cx="2077317" cy="603708"/>
        </a:xfrm>
        <a:custGeom>
          <a:avLst/>
          <a:gdLst/>
          <a:ahLst/>
          <a:cxnLst/>
          <a:rect l="0" t="0" r="0" b="0"/>
          <a:pathLst>
            <a:path>
              <a:moveTo>
                <a:pt x="2077317" y="0"/>
              </a:moveTo>
              <a:lnTo>
                <a:pt x="2077317" y="411409"/>
              </a:lnTo>
              <a:lnTo>
                <a:pt x="0" y="411409"/>
              </a:lnTo>
              <a:lnTo>
                <a:pt x="0" y="603708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78F2AC-B19B-1D4D-8FAB-207E27B02A29}">
      <dsp:nvSpPr>
        <dsp:cNvPr id="0" name=""/>
        <dsp:cNvSpPr/>
      </dsp:nvSpPr>
      <dsp:spPr>
        <a:xfrm>
          <a:off x="2791380" y="107447"/>
          <a:ext cx="3190196" cy="13181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B3325E-1F6A-984A-8CE4-3F9F71BD7681}">
      <dsp:nvSpPr>
        <dsp:cNvPr id="0" name=""/>
        <dsp:cNvSpPr/>
      </dsp:nvSpPr>
      <dsp:spPr>
        <a:xfrm>
          <a:off x="3022024" y="326558"/>
          <a:ext cx="3190196" cy="1318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&gt; 4 </a:t>
          </a:r>
          <a:r>
            <a:rPr lang="en-US" sz="1500" kern="1200" dirty="0" err="1" smtClean="0"/>
            <a:t>hafta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balgamlı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öksürük</a:t>
          </a:r>
          <a:r>
            <a:rPr lang="en-US" sz="1500" kern="1200" dirty="0" smtClean="0"/>
            <a:t>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Akciğer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grafisi</a:t>
          </a:r>
          <a:r>
            <a:rPr lang="en-US" sz="1500" kern="1200" dirty="0" smtClean="0"/>
            <a:t> </a:t>
          </a:r>
          <a:endParaRPr lang="en-US" sz="1500" kern="1200" dirty="0"/>
        </a:p>
      </dsp:txBody>
      <dsp:txXfrm>
        <a:off x="3060631" y="365165"/>
        <a:ext cx="3112982" cy="1240911"/>
      </dsp:txXfrm>
    </dsp:sp>
    <dsp:sp modelId="{8DE4AD87-1616-614A-9343-4D2F0E154955}">
      <dsp:nvSpPr>
        <dsp:cNvPr id="0" name=""/>
        <dsp:cNvSpPr/>
      </dsp:nvSpPr>
      <dsp:spPr>
        <a:xfrm>
          <a:off x="959358" y="2029282"/>
          <a:ext cx="2699604" cy="13181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2DEF58-A744-CD4E-9A7F-ECCF67B11BDB}">
      <dsp:nvSpPr>
        <dsp:cNvPr id="0" name=""/>
        <dsp:cNvSpPr/>
      </dsp:nvSpPr>
      <dsp:spPr>
        <a:xfrm>
          <a:off x="1190002" y="2248393"/>
          <a:ext cx="2699604" cy="1318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Spesifik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hastalık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bulgusu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yok</a:t>
          </a:r>
          <a:endParaRPr lang="en-US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2-4 </a:t>
          </a:r>
          <a:r>
            <a:rPr lang="en-US" sz="1500" kern="1200" dirty="0" err="1" smtClean="0"/>
            <a:t>hafta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uygun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antb</a:t>
          </a:r>
          <a:endParaRPr lang="en-US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(</a:t>
          </a:r>
          <a:r>
            <a:rPr lang="en-US" sz="1500" kern="1200" dirty="0" err="1" smtClean="0"/>
            <a:t>amoksisilin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klavulonat</a:t>
          </a:r>
          <a:r>
            <a:rPr lang="en-US" sz="1500" kern="1200" dirty="0" smtClean="0"/>
            <a:t>)</a:t>
          </a:r>
          <a:endParaRPr lang="en-US" sz="1500" kern="1200" dirty="0"/>
        </a:p>
      </dsp:txBody>
      <dsp:txXfrm>
        <a:off x="1228609" y="2287000"/>
        <a:ext cx="2622390" cy="1240911"/>
      </dsp:txXfrm>
    </dsp:sp>
    <dsp:sp modelId="{CB699F8B-3640-394B-9170-69BD5D955B6B}">
      <dsp:nvSpPr>
        <dsp:cNvPr id="0" name=""/>
        <dsp:cNvSpPr/>
      </dsp:nvSpPr>
      <dsp:spPr>
        <a:xfrm>
          <a:off x="2729" y="3951116"/>
          <a:ext cx="2075788" cy="13181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A8AD02-C067-034C-B866-ABFC2B4AC4EF}">
      <dsp:nvSpPr>
        <dsp:cNvPr id="0" name=""/>
        <dsp:cNvSpPr/>
      </dsp:nvSpPr>
      <dsp:spPr>
        <a:xfrm>
          <a:off x="233372" y="4170227"/>
          <a:ext cx="2075788" cy="1318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Yanıt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var</a:t>
          </a:r>
          <a:endParaRPr lang="en-US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(</a:t>
          </a:r>
          <a:r>
            <a:rPr lang="en-US" sz="1500" kern="1200" dirty="0" smtClean="0"/>
            <a:t>PBB)</a:t>
          </a:r>
          <a:endParaRPr lang="en-US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 </a:t>
          </a:r>
          <a:endParaRPr lang="en-US" sz="1500" kern="1200" dirty="0"/>
        </a:p>
      </dsp:txBody>
      <dsp:txXfrm>
        <a:off x="271979" y="4208834"/>
        <a:ext cx="1998574" cy="1240911"/>
      </dsp:txXfrm>
    </dsp:sp>
    <dsp:sp modelId="{46058EED-F8A9-624F-A8F9-9FABC91ADCEC}">
      <dsp:nvSpPr>
        <dsp:cNvPr id="0" name=""/>
        <dsp:cNvSpPr/>
      </dsp:nvSpPr>
      <dsp:spPr>
        <a:xfrm>
          <a:off x="2539804" y="3951116"/>
          <a:ext cx="2075788" cy="13181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ADD6C2-8AC5-B742-948F-1515A411CE99}">
      <dsp:nvSpPr>
        <dsp:cNvPr id="0" name=""/>
        <dsp:cNvSpPr/>
      </dsp:nvSpPr>
      <dsp:spPr>
        <a:xfrm>
          <a:off x="2770447" y="4170227"/>
          <a:ext cx="2075788" cy="1318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Yanıt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yok</a:t>
          </a:r>
          <a:endParaRPr lang="en-US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Toraks</a:t>
          </a:r>
          <a:r>
            <a:rPr lang="en-US" sz="1500" kern="1200" dirty="0" smtClean="0"/>
            <a:t> BT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Bronkoskopi</a:t>
          </a:r>
          <a:r>
            <a:rPr lang="en-US" sz="1500" kern="1200" dirty="0" smtClean="0"/>
            <a:t> </a:t>
          </a:r>
          <a:r>
            <a:rPr lang="en-US" sz="1500" kern="1200" dirty="0" smtClean="0"/>
            <a:t>,</a:t>
          </a:r>
          <a:r>
            <a:rPr lang="en-US" sz="1500" kern="1200" dirty="0" smtClean="0"/>
            <a:t>BAL</a:t>
          </a:r>
          <a:endParaRPr lang="en-US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2809054" y="4208834"/>
        <a:ext cx="1998574" cy="1240911"/>
      </dsp:txXfrm>
    </dsp:sp>
    <dsp:sp modelId="{53969E48-2CC8-C64B-95EE-90335D7FF39C}">
      <dsp:nvSpPr>
        <dsp:cNvPr id="0" name=""/>
        <dsp:cNvSpPr/>
      </dsp:nvSpPr>
      <dsp:spPr>
        <a:xfrm>
          <a:off x="4415948" y="2029282"/>
          <a:ext cx="3397650" cy="13181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2750A3-5F2C-6540-A886-77876E150ABA}">
      <dsp:nvSpPr>
        <dsp:cNvPr id="0" name=""/>
        <dsp:cNvSpPr/>
      </dsp:nvSpPr>
      <dsp:spPr>
        <a:xfrm>
          <a:off x="4646591" y="2248393"/>
          <a:ext cx="3397650" cy="1318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Spesifik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hastalık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bulgusu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var</a:t>
          </a:r>
          <a:endParaRPr lang="en-US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(</a:t>
          </a:r>
          <a:r>
            <a:rPr lang="en-US" sz="1500" kern="1200" dirty="0" err="1" smtClean="0"/>
            <a:t>çomak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parmak,büyüme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geriliği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vb</a:t>
          </a:r>
          <a:r>
            <a:rPr lang="en-US" sz="1500" kern="1200" dirty="0" smtClean="0"/>
            <a:t>)</a:t>
          </a:r>
          <a:endParaRPr lang="en-US" sz="1500" kern="1200" dirty="0"/>
        </a:p>
      </dsp:txBody>
      <dsp:txXfrm>
        <a:off x="4685198" y="2287000"/>
        <a:ext cx="3320436" cy="1240911"/>
      </dsp:txXfrm>
    </dsp:sp>
    <dsp:sp modelId="{FA27138C-01B0-5146-BF55-CFF415F6928A}">
      <dsp:nvSpPr>
        <dsp:cNvPr id="0" name=""/>
        <dsp:cNvSpPr/>
      </dsp:nvSpPr>
      <dsp:spPr>
        <a:xfrm>
          <a:off x="5076879" y="3951116"/>
          <a:ext cx="2075788" cy="13181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BD466A-B488-E543-91EC-AADFF23E63FC}">
      <dsp:nvSpPr>
        <dsp:cNvPr id="0" name=""/>
        <dsp:cNvSpPr/>
      </dsp:nvSpPr>
      <dsp:spPr>
        <a:xfrm>
          <a:off x="5307522" y="4170227"/>
          <a:ext cx="2075788" cy="1318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PPD, </a:t>
          </a:r>
          <a:r>
            <a:rPr lang="en-US" sz="1500" kern="1200" dirty="0" err="1" smtClean="0"/>
            <a:t>Igler,</a:t>
          </a:r>
          <a:r>
            <a:rPr lang="en-US" sz="1500" kern="1200" dirty="0" err="1" smtClean="0"/>
            <a:t>Ter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testi</a:t>
          </a:r>
          <a:endParaRPr lang="en-US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Toraks</a:t>
          </a:r>
          <a:r>
            <a:rPr lang="en-US" sz="1500" kern="1200" dirty="0" smtClean="0"/>
            <a:t>  BT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Bronkoskopi</a:t>
          </a:r>
          <a:endParaRPr lang="en-US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5346129" y="4208834"/>
        <a:ext cx="1998574" cy="12409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D37D8-7A81-4403-B6D7-5B7553D1A0FA}" type="datetimeFigureOut">
              <a:rPr lang="tr-TR" smtClean="0"/>
              <a:pPr/>
              <a:t>24.04.2017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CBA4F7-45D3-43A4-AF62-B9311E4565E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623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BA4F7-45D3-43A4-AF62-B9311E4565E8}" type="slidenum">
              <a:rPr lang="tr-TR" smtClean="0"/>
              <a:pPr/>
              <a:t>1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most widely used first line empiric antibiotic is amoxicillin-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clavulanate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(as commonly associated pathogens, such as H.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influenzae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especially M.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catarrhalis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can be amoxicillin-resistant) although depending upon local pathogen susceptibility patterns, alternatives such as an oral cephalosporin, trimethoprim-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sulfamethoxazole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or macrolide may be used when immediate hypersensitivity to penicillin exists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BA4F7-45D3-43A4-AF62-B9311E4565E8}" type="slidenum">
              <a:rPr lang="tr-TR" smtClean="0"/>
              <a:pPr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4261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most widely used first line empiric antibiotic is amoxicillin-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clavulanate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(as commonly associated pathogens, such as H.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influenzae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especially M.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catarrhalis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can be amoxicillin-resistant) although depending upon local pathogen susceptibility patterns, alternatives such as an oral cephalosporin, trimethoprim-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sulfamethoxazole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or macrolide may be used when immediate hypersensitivity to penicillin exists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BA4F7-45D3-43A4-AF62-B9311E4565E8}" type="slidenum">
              <a:rPr lang="tr-TR" smtClean="0"/>
              <a:pPr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4261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 </a:t>
            </a:r>
            <a:r>
              <a:rPr lang="en-US" dirty="0" err="1" smtClean="0"/>
              <a:t>haftalik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antb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tedavisine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yanit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vermeyenlerde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altta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tracheo-bronkomalazi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komponenti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olabilir</a:t>
            </a:r>
            <a:endParaRPr lang="en-US" baseline="0" dirty="0" smtClean="0"/>
          </a:p>
          <a:p>
            <a:r>
              <a:rPr lang="en-US" baseline="0" dirty="0" err="1" smtClean="0"/>
              <a:t>Veya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bunlar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spektrumun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obur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ucundalar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bronsektazi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gelistirebilecek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grup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olabilir</a:t>
            </a:r>
            <a:endParaRPr lang="en-US" baseline="0" dirty="0" smtClean="0"/>
          </a:p>
          <a:p>
            <a:r>
              <a:rPr lang="en-US" baseline="0" dirty="0" err="1" smtClean="0"/>
              <a:t>Burada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tedaviyi</a:t>
            </a:r>
            <a:r>
              <a:rPr lang="en-US" baseline="0" dirty="0" smtClean="0"/>
              <a:t> 4-6 </a:t>
            </a:r>
            <a:r>
              <a:rPr lang="en-US" baseline="0" dirty="0" err="1" smtClean="0"/>
              <a:t>haftaya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uzatmak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mantikli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olabilir</a:t>
            </a:r>
            <a:r>
              <a:rPr lang="en-US" baseline="0" dirty="0" smtClean="0"/>
              <a:t>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most widely used first line empiric antibiotic is amoxicillin-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clavulanate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(as commonly associated pathogens, such as H.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influenzae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especially M.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catarrhalis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can be amoxicillin-resistant) although depending upon local pathogen susceptibility patterns, alternatives such as an oral cephalosporin, trimethoprim-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sulfamethoxazole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or macrolide may be used when immediate hypersensitivity to penicillin exists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Bronsektazi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spesifik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nedenleri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PBB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bilikte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asim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evde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cocuk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sigaraya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maruz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kaliyor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Nooluyor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BA4F7-45D3-43A4-AF62-B9311E4565E8}" type="slidenum">
              <a:rPr lang="tr-TR" smtClean="0"/>
              <a:pPr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5357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A56A-5C66-4305-9297-2431367A17F8}" type="datetimeFigureOut">
              <a:rPr lang="tr-TR" smtClean="0"/>
              <a:pPr/>
              <a:t>24.04.2017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DE156-D625-4F3E-9751-470DF59EF34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4986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A56A-5C66-4305-9297-2431367A17F8}" type="datetimeFigureOut">
              <a:rPr lang="tr-TR" smtClean="0"/>
              <a:pPr/>
              <a:t>24.04.2017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DE156-D625-4F3E-9751-470DF59EF34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9644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A56A-5C66-4305-9297-2431367A17F8}" type="datetimeFigureOut">
              <a:rPr lang="tr-TR" smtClean="0"/>
              <a:pPr/>
              <a:t>24.04.2017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DE156-D625-4F3E-9751-470DF59EF34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7793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with Mar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3400" y="278166"/>
            <a:ext cx="833628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5467" y="372862"/>
            <a:ext cx="8127916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8174" y="408372"/>
            <a:ext cx="6778625" cy="1039427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399"/>
            <a:ext cx="8229600" cy="4267201"/>
          </a:xfrm>
        </p:spPr>
        <p:txBody>
          <a:bodyPr/>
          <a:lstStyle>
            <a:lvl1pPr marL="228600" indent="-228600">
              <a:buFont typeface="Wingdings" pitchFamily="2" charset="2"/>
              <a:buChar char="Ø"/>
              <a:defRPr sz="2200">
                <a:solidFill>
                  <a:schemeClr val="tx1"/>
                </a:solidFill>
              </a:defRPr>
            </a:lvl1pPr>
            <a:lvl2pPr marL="457200" indent="-228600">
              <a:buFont typeface="Wingdings" pitchFamily="2" charset="2"/>
              <a:buChar char="Ø"/>
              <a:defRPr>
                <a:solidFill>
                  <a:schemeClr val="tx1"/>
                </a:solidFill>
              </a:defRPr>
            </a:lvl2pPr>
            <a:lvl3pPr marL="685800" indent="-228600">
              <a:buFont typeface="Wingdings" pitchFamily="2" charset="2"/>
              <a:buChar char="Ø"/>
              <a:defRPr>
                <a:solidFill>
                  <a:schemeClr val="tx1"/>
                </a:solidFill>
              </a:defRPr>
            </a:lvl3pPr>
            <a:lvl4pPr marL="914400" indent="-228600">
              <a:buFont typeface="Wingdings" pitchFamily="2" charset="2"/>
              <a:buChar char="Ø"/>
              <a:defRPr>
                <a:solidFill>
                  <a:schemeClr val="tx1"/>
                </a:solidFill>
              </a:defRPr>
            </a:lvl4pPr>
            <a:lvl5pPr marL="1143000" indent="-228600">
              <a:buFont typeface="Wingdings" pitchFamily="2" charset="2"/>
              <a:buChar char="Ø"/>
              <a:defRPr>
                <a:solidFill>
                  <a:schemeClr val="tx1"/>
                </a:solidFill>
              </a:defRPr>
            </a:lvl5pPr>
            <a:lvl6pPr marL="1371600" indent="-228600">
              <a:buFont typeface="Wingdings" pitchFamily="2" charset="2"/>
              <a:buChar char="Ø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600200" indent="-228600">
              <a:buClr>
                <a:schemeClr val="accent1"/>
              </a:buClr>
              <a:buFont typeface="Wingdings" pitchFamily="2" charset="2"/>
              <a:buChar char="Ø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828800" indent="-228600">
              <a:buClr>
                <a:schemeClr val="accent1"/>
              </a:buClr>
              <a:buFont typeface="Wingdings" pitchFamily="2" charset="2"/>
              <a:buChar char="Ø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2057400" indent="-228600">
              <a:buClr>
                <a:schemeClr val="accent1"/>
              </a:buClr>
              <a:buFont typeface="Wingdings" pitchFamily="2" charset="2"/>
              <a:buChar char="Ø"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A7B8-0EC4-44C9-AFEF-25E144F11C06}" type="datetime1">
              <a:rPr lang="en-US" smtClean="0"/>
              <a:pPr/>
              <a:t>24.04.2017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14700" y="132346"/>
            <a:ext cx="1847088" cy="178308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none"/>
        </p:style>
        <p:txBody>
          <a:bodyPr lIns="45720" rIns="45720" anchor="ctr" anchorCtr="0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  <a:lvl2pPr marL="228600" indent="0">
              <a:buNone/>
              <a:defRPr sz="1400">
                <a:solidFill>
                  <a:schemeClr val="bg1"/>
                </a:solidFill>
              </a:defRPr>
            </a:lvl2pPr>
            <a:lvl3pPr marL="457200" indent="0">
              <a:buNone/>
              <a:defRPr sz="1400">
                <a:solidFill>
                  <a:schemeClr val="bg1"/>
                </a:solidFill>
              </a:defRPr>
            </a:lvl3pPr>
            <a:lvl4pPr marL="685800" indent="0">
              <a:buNone/>
              <a:defRPr sz="1400">
                <a:solidFill>
                  <a:schemeClr val="bg1"/>
                </a:solidFill>
              </a:defRPr>
            </a:lvl4pPr>
            <a:lvl5pPr marL="9144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5906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835967" y="278688"/>
            <a:ext cx="1695954" cy="484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24.04.2017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5255">
            <a:off x="2866028" y="3182426"/>
            <a:ext cx="1695954" cy="484558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150321">
            <a:off x="4329929" y="546774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317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80673">
            <a:off x="699762" y="451178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09980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A56A-5C66-4305-9297-2431367A17F8}" type="datetimeFigureOut">
              <a:rPr lang="tr-TR" smtClean="0"/>
              <a:pPr/>
              <a:t>24.04.2017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DE156-D625-4F3E-9751-470DF59EF34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5758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A56A-5C66-4305-9297-2431367A17F8}" type="datetimeFigureOut">
              <a:rPr lang="tr-TR" smtClean="0"/>
              <a:pPr/>
              <a:t>24.04.2017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DE156-D625-4F3E-9751-470DF59EF34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0214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A56A-5C66-4305-9297-2431367A17F8}" type="datetimeFigureOut">
              <a:rPr lang="tr-TR" smtClean="0"/>
              <a:pPr/>
              <a:t>24.04.2017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DE156-D625-4F3E-9751-470DF59EF34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3574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A56A-5C66-4305-9297-2431367A17F8}" type="datetimeFigureOut">
              <a:rPr lang="tr-TR" smtClean="0"/>
              <a:pPr/>
              <a:t>24.04.2017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DE156-D625-4F3E-9751-470DF59EF34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1348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A56A-5C66-4305-9297-2431367A17F8}" type="datetimeFigureOut">
              <a:rPr lang="tr-TR" smtClean="0"/>
              <a:pPr/>
              <a:t>24.04.2017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DE156-D625-4F3E-9751-470DF59EF34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351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A56A-5C66-4305-9297-2431367A17F8}" type="datetimeFigureOut">
              <a:rPr lang="tr-TR" smtClean="0"/>
              <a:pPr/>
              <a:t>24.04.2017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DE156-D625-4F3E-9751-470DF59EF34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1906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A56A-5C66-4305-9297-2431367A17F8}" type="datetimeFigureOut">
              <a:rPr lang="tr-TR" smtClean="0"/>
              <a:pPr/>
              <a:t>24.04.2017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DE156-D625-4F3E-9751-470DF59EF34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5441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A56A-5C66-4305-9297-2431367A17F8}" type="datetimeFigureOut">
              <a:rPr lang="tr-TR" smtClean="0"/>
              <a:pPr/>
              <a:t>24.04.2017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DE156-D625-4F3E-9751-470DF59EF34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105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6A56A-5C66-4305-9297-2431367A17F8}" type="datetimeFigureOut">
              <a:rPr lang="tr-TR" smtClean="0"/>
              <a:pPr/>
              <a:t>24.04.2017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DE156-D625-4F3E-9751-470DF59EF34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7212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7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url?sa=i&amp;rct=j&amp;q=&amp;esrc=s&amp;source=images&amp;cd=&amp;cad=rja&amp;uact=8&amp;ved=0CAcQjRw&amp;url=http://www.itf.istanbul.edu.tr/dermatoloji/&amp;ei=fcsKVfyLBsXTU8HOgYAD&amp;psig=AFQjCNFO8xGXBPX1bUUpDt2-_UaQVkmzEQ&amp;ust=1426857207798384" TargetMode="External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xQTEhUUExQVFhUXGSAbFxgXGB8dIBweHhweIBogHBggHSgiIRwpHCIfITEjJSkrLy8uHCAzODMsNygtLisBCgoKDg0OGxAQGywkICQvNC0sLCwsLCwsLCwsLCwsNCwsLCwsLCwsLCwsLCwsLCwsLCwsLCwsLCwsLCwsLCwsLP/AABEIALQAtAMBEQACEQEDEQH/xAAcAAACAwEBAQEAAAAAAAAAAAAFBgAEBwMBAgj/xABFEAACAQIEBAMFBQUECQUBAAABAgMEEQAFEiEGMUFREyJhBxQycYEjQlKRoTNicrHBFUSC0RYkQ1OSwuHw8WNzk6LSNP/EABsBAAEFAQEAAAAAAAAAAAAAAAABAgMEBQYH/8QANxEAAQMCBAQDBwMFAAMBAAAAAQACAwQRBRIhMRNBUWEiMnEGFIGRodHhI1LBJDNCsfBDwvEV/9oADAMBAAIRAxEAPwDccCFMCFMCFMCFMCF84VCr1tbHCpeV1RR1Y2/7+WGlwTmRvebNuUvPxcZDaip5Kj98/Zx/PxCN/wDCD9MRF7uSu+45BeVwb23Khoszm+KeCmUj4Y4zI3r5mIF7dbEemFtId7JeJRx7NLvXT/S8k4RU6nqKurkFt7ylFAHM6Ywv635YOF1N0nv9vIxo+Fz9bobleTZRK6JGFleSLxkLMxLJqsWuTv5tsHBanf8A6tUBo+yNPwRQH+7Rj1Fx/XBwGpjcUqhvISuH+glKt/DM0V/91M6foGwcFvJK7E5j57EdwCuNJk04W9LmbvpJUiVUmFxsRddJDA97/LBkeNij3qKTzxj1Gn3Xb+0q+C3jUyVC23enazf/ABva/wCYwXkG6BFTy+R5b67fMK9lXFNNO2gPol/3cgKP/wALWvhweOailo5Y9bXHUbI1fD9FVFl9A4EL3AhTAhTAhTAhTAhTAhTAhTAhTAhc5JQASSAALknaw9TgOiUA9EqzcRTVLGPL41dRcNUSbRqR0UWu59Rt88RF9zotBtHHEM9SfRo3/C70nCEWoSVLNVTD70nwj0SP4QP52F74BHzKjkrXEZI/C3oP5KK5hm8FO0KSuEaZtEQP3m7Dt0xIBZUjqiNsKhKntRrJoctnlgdo5EAYMtrjzC/McrYSyEK9oeZyLT5bLHIyBqynMmhioZGBurEfcN+RuOWFQgntG4gqaXNY5YTI0NNAslRErmzI0hVjovYsLg3PYYEJgyriBnr8yfxNdPBTxOi3uPMjsSNuqrgRdCMs4mkoshSvMMJd3DsiDQrCSSxO3Jrdd9+mEslvdP2bZ7BSmITyBDM/hxixJZj0AFz2/MYVIvrN8mgqVtPEkgHLUBt8jzGGlgO6minkiN2GyBvl9ZR70z+8xD/YzNZx/BLvf/F/4YGuarfFp6jSQZXdRt8kXyLiGKpBCkrIm0kT7Oh63X+uHNeDoq01K+LuOR5FFwcOuq69wqFMCFMCFMCFMCFMCFMCFQzfNY6aNpZm0ovXv6Ad8Nc4AKWCB8z8rBqluDLJq8rJVgxU/NKXe7djM1+f7ltvpiMAnVXXTMpvDEbu/d9k2IgRQFUAAWAGw9AOmJgLLOc43u5JcOa/2zl9VHCXpZ1Z4yushkZSdOsrawYDccviFzY4EiW8zrXzPI3ksUraFwzCx1JLDzIHQlbn037YEJrovaXRSLABIXmmC/ZRKXZSQL6gBsBfme2BCPcUZSKuknpidPioV1c7HobfPAhJJ4TzKpjpqaskplp6d0YtFqLyCP4Qb7DpfAhMT8L68wqKmQo0M9MIDHvfnc32tvgQk7JvZ9VUNJmscZEpqFVKfzb6V1gar7A6W+WBC7+07L/d+HBDaxjWBSOxDLf9b4ELpkcZkaXPcxUoqxk0kJ/2UQBIY/8AqPf05k9dhCVOEKqSaWSU18lFmVRJ4ghmQiGVGt4ShWtq2Fgw3ttvgQtdXOhTwwe/ywxTSnQbNZS/UKT09T3HfAkBuF7n/DyVNmBMU6/s5k2Zf8xfocMfGHBW6epdFodW9FUynP5EmFLWBVmP7KRdkmHdQeTDqvqMMbIb2KlmpWlnGhN28xzCZxiZUF7gQpgQpgQpgQpgQqGc5pHTRNLK2lF5+voO5w1zgFLBA+Z4Y3dAclymWaUVlaB4lvsYeYhU89+rnq23IYY1pJuVannZEzhRfE9fwu/tAz+ShopKiKHxXS219lB2LN1IHYfoN8S7Kgs3ps2liq6eenrKrMnZWkrIof2Soy/ZhIz5UIPQ+bY8uREuyNRtPJMmb5RGsqVMempgkbQSyGyttcaxuDueXW+BImDgvhqaKSsqazw/FrSuuKP4EVAygXPxEhrE+nrhUJkynJ4KVNFPDHEvZFAv8z1+uEQudfntNBtLPGhHMFgCPpzwwvaOanjpppPI0lCxx1SE2jMkvrDC7j5XVTv6YQStKmOHzgXcAPUgL3/TOHrDWD1NLL/+cHEHdJ7k/YOafiPupT8dULGxnCNe2mQFT+RGE4zL2TjhtTbRiPUtVHKt0dHXldSGH1tiQOB2VN8bmGzhZCONeGUzClameR4lJBuluY5Ag7Fb9NuQwqagcDVUF/7Tjpp6enUypVqtmTRa14bGznbdSLWPPAgapFqawy1EWYZrSGSkqg0VPECWaFeasYh8RZQTcb7X7YEqc/ZJWytTz6mkNGklqSSbZzHbe5IF1G1j6ntgSWTjm2WRVUJjkUOjj/wQe/rhHNuFJDO6B+ZqC5FmEtPKKOrfUSL08xO8qjmrD8a7b9b/AJxh2TQq5NC2Vhmi25jp+E1DEqz+y+sCFMCFMCS65zOACSQANyT0A5k4CbJRqQlDKITXzirlX/V4j/qqE31G5vKw78tPYX5YiAzFaMxFMwxN8x8x/hFs/wCK6SiaNamZYjJfSD2HMm3IdL4l2Wcs8p+NloJG11SZhl8zt9prUywM25Vk5vGb7WAtvytYiF2yvhOtgeWHK5okoKsCVai2porgghLEFiRaxJ2HY8xC0bhzJYqOnSngGmNBtc3JJ3JJ7k7nAhD834nCSeBTxtUz9UQ2CX6yPyUfr6YiMl9Gq5FSXbnkOVvf+FVTIKup3rKlkXn4NMSg+TS31N9LfM4QNcdypTUww/2W/F2/y2RTK+F6Snt4UEa2tuVBNxte53vh4Y1uyrSVUshu5yM4dqq11MGqVcqinV1Kuqsp5hgCPyOC1904EjYoBWcGUzNrjVoJPxwHQf02I9CLemGmMclbZiErRld4h0OoVUvX0Yu/+uxDmVGiUDf7u6ufyv6YZZzO6ktTz+XwO+iM5PnEFUhMTBgNmU7Mp3FmQ7jkefY4ka8FVJ6d8RyvGvVC+L+HHqnoWQhVpqhZWTlcAWFiOo7euHKFJXH2cNmGXzyrEfCoq7TPFr/bRxbNe3LmDY8rA74EJg9n9G1PLUrFcZa6RzUxZ7hdYOsLcmy7XIPI/PAlujdWKbMknhBYmGTQW0lTHIACCjEbkAg3H9cMewOCmp53QPzt+IX1wtmzvrp6iwqYLB7HZ1+7Ivof0P0wjTfQqSqgay0kfld9OxTDqxIqnK6l8CS68wqNEp8TyNUzJQRkhWXXUsDYrH0Xlzff6DELzfQLSow2KM1Lx2aO/wCEwVVXDTQl5GWKKMbk7BRyGJQLBZ7nEm5S5n0OWZvB4TzwyX/Zski60J6pff8ASxwJLJd4f4PQymjzCghmCJeGtjjCq6iws4B8snLle+/a5ELRMry6KmiWKFFjjQbAch1JP+ZwFAuSlyprZswdoqdmhpVuJKgDzSHqIb9B+Pcb4gOZ+2y0hHHSjM/V/IdPX7JhyjKIqaMRwIqKO3U9yeZPqcSgBqpS1Ek7szzdLlb7R6WKZ4mWXyGxYLcE+m9/0xA6qYHWWtFgFVLEJW215c0fyjPYKhdUMit3F9x8xzxO2RrtlmT0c1O4te03RMHDrKve6+sCF4cCEA4i4rp6NbyNqY8o0sWPfa+31xDJO1iv0GGz1bssYt3OyXqD2nwSSKjQyIGIAa4O5NhcD54ibWtcctlpz+zU0TC8OBI5JhzvhwTMJoXMFSvwyqL3H4XW41L6HFhzLi4WRBVGNpY8Xb0+y55DxC0kjU9QnhVKC5W9w6/jjPUenTDWOPNLU0uRglj1afp6oJxfwNA/j1IqKilWRL1YgFxKqAkkpYnVYncX5nbEqpoHlWV1OcRxh1ejylABFCGPiToLaS7dEI/mbX2bAhOmV50iVkmXmLwfCiR6c6riSOxDWFttBAHM7drYEEL44yo3QLWwC81OCSt7CSPYurflcHpiN4t4lfopGkmGXZ23Ypgy+sSaNJYzdHUMp9Dh7TcKlJGYnFruSs4VNVetqRFG8j/Cilj8gO2EcbBOjYXvyjmgXBFM3hGpkFpak+I3ov8As1HoF/Pc9cRx9Srda8F3DZ5W6D7q5nmXU9fDNSyFWBADhWGpDzU26HqL9sSqksZoOEllroMsrIIIzDqkadBpaqjAtGq2tbrq5nb03ELaOG+HaehiMNMmhCxci5JuedydzsAN+gGBCCZrM2YTvSRMVp4re8yKd2Jv9kp+nmPMemIT43WWlE0U0YkcLuPlB5d/sm2CBUUKoCqosANgAOVhiUCyz3PLjmO66DCptliftQytoqxpNOmOUAg9Cwtq+vI+uMusis7MF3vs5Vtlp+GTq3l2SlDKyMGUlWU3VhsQcVA4g3ut+WJkjS14uCt24Ez33qlRiwMi+WTvcdSPUWP1xsU8nEbqvNcVovdahzR5eSYwcT2WaEu8cZ6tNSyecJK6kRDqTtew9L/yxDPIGsK0sKo3VFS1tri+vosFJvcncnck9T3J6nGI4k6r0xrWsbYaAJm9n+QGqqVJBMUZDOw5XG6rf17Ys00WZ11j45iAp6ctaRmdp8Oq3VTjY2XnG26EcR5CtUg8xSZDqhlHNG9PTuOuGSNzKzS1JhNjqDuOq+OGc6NQjLIvhzxHTKnY9CvdTzBwMdyTqqnERDhq07FDuLp8yaRIKCOJFdSXqpGvoN7aRHb4uRB3+lsPVa3JBofZh4ZinjqpGrklV3qZbtrA2dNF9kKk2F78t8CQLQIplcXUqynqpBB6cxtgOuiEtcNH3epnoj8H7aD+Fida/INy/it0xEzeyv1P60bZuex9U14mWelXjj7XwKMEj3iTz25+Em8n57L/AIsQSG5stGgtHml/aNPVHsxrkghkmkNo41LN6BRc7YlAss+91k/Cmc5hRLLVz0DTxVr+8PJC15EVh5VKEeZVW1htYEm+FQnrJcyoM0MdTEBJJTMdJZSrRswIIN/5egPbAEDRXeK81eGILFYzzMI4gfxHqfRRdj6DDHnSys0kQeczthqVa4eyhaWBIV30jzN1Zj8TH5nCgZQm1E7ppC93NEsOCgCq5jXxwIXldUUdSbYa5wCfFC+V+VoSpNxzl094ZGJVvKSyHSfrbYeuK5qIX6FbLcIr4bSNbqOiCZl7MUMZelnZiRdFaxUjsHHp1xC+iadWFaVP7TSNeGVDPUhI1HUVFHU3QMkyHTpIO+9tOnmQTytz6YqML432XQVDaetpsztW23Wx8ScUijp0eRR4zr5Ygb+a29zt5QeZ/wA8ass2RtyuEosNfWzljPKOaxupqJ66pubvLKQAOg9Bc7Dr+eMkudK9d/HFBh9Ppo0c0/Qezingj8Wrmbyi72IVR9bavyOLrKNjRmeVzEvtDU1D+FTt326rpH7SKOBRHT07+GOVgEH5c/zwvvjG6AJo9nauc55Hi566pi4b40p6w6UJjk6I9gT/AA2Nj8gb4niqGyLKrsInoxd4uOoTKRie6yuaU+L4zTPHXxjePyVAH34mIuTtuVO4+oxC8ZfEtGjcJWOp3c/L2P5R+vqH8B5IAsj6C0YPJja6i478vriYbLPLXNJBWLZlLV1lNS11dV66GaYJPBBeNY0bykyPfez2DA3wIT/7PITSTVmXEN4cDiWnJufspbkLq7qwI33P0OBCvcbL4Rp6wf3eSz/+1JYSX+WzfT1xHJ4dVeoTnD4Tz29QmpcSBUSErUJ8XNZ22K08KRr6NISzb97AX9CMRDWQnsr77x0jR+43+Wis8Z8QPSQoYYvGnmkWKGO9gWIJNzbYBQT9MShUEs5h7SWpmMXubTGnRGrWgYaYC3NVBHmt8x17YEJ7oGjdRLEBplAfUBYsCBYnubW54Q7IS/QqanM5ZT+zpFEUfYu/mk69FC/mO2I/M+60JP0KVrOb9fgNPum3Eqz1RzeuEETysCVRSxA5m2GudlbdSwQmWRrAbXKwfiLiGatk1SHYH7OMbhb9B+JuQv19MY00zpCvSaDDoaKPTfmV5PwrWIupqaTT6C/6A3/TCGCTeyVuMUb3ZQ8XRLhLjKWibSwLw9Y+qn92/W/Q4lhqHRmx2VPE8HirG52aO5HkU8cUZvTCNK+GNKiRSFVw2yXvu47A7cuuLkzmBvEGq5ugpah0ppJSWNO46rL5DUVs9yGllfnYch/yqOW+M4l8zl2UYgw+GxsAPmVonA9JQU7qBMktWRzvtffyoeWL8IjYbN3XK4rLXVLS8tIj/wC1KUeN87rJn8OqQwqpusdjp266j8du42xVqJJHGztluYLR0kbM8Tsx5noq2R8H1VVYpGVT8b+UfTr+lsMjp5HqzWY1S0zrONz0CGZjl0tPJolRkddx/Qgj164jcx0brFW4KmCrYSw3C2b2fcR+90/n/axnS+4u22zW9f5g41qabiDVef4xhxpJ7DynUduyZ6mEOjIwurAgjuCLHEztQQslri05hyS3wK7JHJSO2p6V9AJ2JQ7xm3y2+YOGRaNyq7iAzOE4/wAhf4oVQ09NS1j5eI3qBVyNUuhQGOBTb4r8wXGw9enWVUVV4e9pEs8sLtShKKomaGCYP5tS/DrS22q1hbkbjfAUJ5zugE9PLCeUiFfzGx/PCOFwpIH5JA8ciqfBdd41FAx+LQFYdQy7EG+99uuGNdcKasi4czmqjwNdhVSkg+JVSEW7IRGPnst/rhIuZ7qWvPkZ0aPnv/K+eLqOCsji0VqU8scmuCZWRrOoKHyk2YbkEX54lCoJal4IqI6X3KgmiZKgua2qlOqRi1t1Cnc2vzP13JwIWiRolPABfyQx2ufwovX6DCE21TmtzOACCezyntRrIRZ52aZ9vvOxJ/y+QGI4QQ3VW8Rd+tl5N0HwR+trUiRpJCFRRdiegxI4houVVjjdI8MaNSsr4o9pLTAx08elDcM0gBLD0XkAR3336WxnS1Ydo1djh3s5kIknPoAkWjqmjdXQjUpuLgGx+v54pNJabrp5omSsLHbHdahwZ7QTO6wTp9oxsrpyJ35r93bsTffljSgqs5ykLisVwEwMM0TvCOR3VfjThWGokc0jJ7yovJAthqv19G/6fPDZ4Q4+HdS4Rik1MxoqAeGdnHkkPIs3eklLBQw+GSJ9g3cMLbEbjcbX5Ypxu4btV0lZSMrYgA7uHBatlK5fDRGQL4EVSLN4hOo6gfLfc2tewHTGlHw2svtdcPUe+TVPDJLy3p2WbcS8OGl0SxP4lO9jHMOna5HI9jtihLCYzmbtyXYYfiLapphmFnDcJv4O4kWtIhrYkkaNSyzMAQALatd9l+fI/TFmml4mj1g4vh5of1aZ1g7S32V7P/aRBDdKZfFcbAg2QfW2/wAh+eHyVbW+FqhovZ6efxyusPqlLiLPff6cPMgilhNlYAlZQwNwvY3UHmf1xVlk4jNRqtqhonUFTkjOZrt+o/664ezbMVhrQXcIhRg1zYH8N8JSvDXqb2hp3TU3hFzdbVRV8cyB4nV1PIqbjGsCCdF5/JE+N2WQWS8R4WbCwNqmnN+2qJh/yt/9sR2s+6t+eit+0/QhVOLMorEq0rcvMJkMRhljmNgwvqVg3cHp8sSqiguScJU8EGXx1FfEBRu8rxh1CvIxDISS3JDqttvfp1ELR4KtJNXhur6GKvpIOlhzU25H0OBGxSvwnKYfeoSVtHVSaemzhZO/TXb6YgjO9+q06pvEyP6tF/qP4Vv2cxWoImPN9Tn5sxJ/XDofKmYoQKp4HLRfVZwHl8qqj0sZVNWgAEBdRu1gDtc74lWeh0HspyxJUlSAq6MHW0j2BU3G17cxgQjnGFR4dFUseQib9Rb+uGv8pVikZnma3urGQRFaWBbWIiQEdjpF/wBcDPKE2d15XE9VlXtPz+SSpenVisUexAJGpiASW72FrDGbVzG+ULtPZzD2MhE7tSduytez3glJ094qASl7Rx9G7lvS+wHph1NShwzFQ43jT4n8CDQ8ylrP8yBmlQwRqiOyhACCtj+IWO/O3LfEEzrOsQtXD6cmJrw83PNCqOteKTxImKML2I6X+eIWuIN26LSkpmSsyS+IIpwlBNJVK0Unhst3klJ5Lfzlr8/rzvviaHO59ws7Ffd4aXI5txsG91oHFgoZoP7QVBOUIFgSA29rSC3IeuLswjLc4F1y+Huq45fc3HKD/wBos7zDNKiumRXbUxIWNBsoudrD+Z7fLFBznTOAPwXVw01Ph8TntHqeZWmcM0tNSqculkEksoLOhvp3G6qeQ2F7c+ZxoRBrBwydSuQrpJ6l/vkbcrW8/wCVnOdZyLPBDCtMmorKqm7OVNgHb07DbnzxRlkF8rRZdTQ0QOWeV/EPK/JduHeHUkhaqqZPDpkNhbnIR91e3bvgjhzDM7RNrcTcyQU8Dczz8ghucZv4+gCNYo4xZI13C33Y35kkgXPphkkpftyV2iovdruc7M525KZTwbbKjUkfbXEg/wDb22tbtv8AXFkU1oSeaxzjJOIiIHwbfHqhnBHET0k6gG8UjBXXpvYBh2I236jEVNMWOsVbxjDGVUJePMAtR4mjIrMukGx8V0PyaMsR+aD8saUnmC4imtwZR2H+/wAq3xRwfSZh4fvUZfw9WizFbarauRH4RiZUbofB7McrX+5xn+K5/rgQmSiy+OIuY0CmRi7kfeY2BY+tgPyGBG6xn2gVkkFfMI3KhyHI25lQL7jsBjPluHLssMax9M24vbRad7P2vl9N/Bb9Ti3D5VzeJt/q5D1Kv8RZwKSBpjFLKFIGiFdTm5tsvXEqoompwIQDjyMtl9SBzMZwx/lKt0BtUMPdEsnm1wRNa2qNTb5qDhWeUKGb+4fVYTxyb19T/H/JRjHn/ulej4OLUDB2W55Fo93i8Igx6BpIN9rY12WsLLzqrz8ZwfvdC+KuH6Oe0tVZdItr16PkL3336YbLHG7zBWqCtqoDkgJ15bpXyzhvJpmEccpdzyHiMCfkNr4rshgcbLYqK/FohneC0eit8R5ZSmD+z6aSOObYhCd2I+6zdz64dJGy3DadVXoqipE3vkzS5vMrPaOrqKCZlZLdHiceVwefoeWzC+KDXOhcuqkhgxGIOadeRG4Wk8KHL4aZqyNTCjkqTKbkEG1l3PXti/GYw3NawK5Kv9+lnFO85iOiz/iHh14x7zA5mp2N1lUkstiPjPMEd/TFOWJwOZpuF01BiEcn9PM3K8aEHY+iLcO5iuYzxwVyGUgfZOnlsAPP4ljuDYfW+JYpeMQ14vZUMQpXYdEZKZ1gdwefom/i9MtndEqqgK0V7KrkAX53A2vtizLwnaOKxcONfCDJAwm/O11z4e4XytmDwlJiBezPr+pQ/wBRgjhhGoS1eJYiGlkpLfhZOxAt0t2xZIFlhhxOoX564wpEiq6iOO2gMbAdLi5H0JxiTACQ2XqGFyvlo2ufvZa/nzfa5YDzM1/yhf8AzxqONy0f9svP4WjJPbp/7BNQxOs9UKHN4ZpJYo5AzwkCVRzUtewP5HAhXsCFhPtWa+YPboqj9MZ85BcuxwdpFMPVaZ7OBppDGTfwppY/+GRgP5Ytw+Wy53EnXlz9QD9E1DEqoKXwIVXNabxYZI+WtGUH5gjDXC4KfG7K4FCOBK3xaCna4J8MA27rt/TCRnM0KeujyzuHdZ37UshaKo94UExy8zb4WFhY/PpjNqoSHZguw9nK9skPAcdW7ei4cCcZmkJjmJaAja25U+nocJT1OTwnZS41g/vdnxaO590G4k4ilrJC0jeQEmNOijpt1a3X54ilmc9yv4dhkVI0Bo8XMoZR1TxOskbFXU3Vh0OImuLTcK/UQsmYWSC4O6v5VRSVlRpL2ZiXklb7o5s5+XTcdOWJGNMj7qjWSxUVMbN02DevZaTxwaX3KOZ7VLpZI5AQdTddbL02uRjQnDAy+65HCBUe9ljPBfcduyzKerlqCkQFxe0US8gTt5R39T64zy9z7NC7FsUNM0yv35uO60bgxqeiY0UsuuabeRALxqdPw37lefyGNCENi/TJuTuuTxQVFb/VsZZrdjzPdK+fZ/DDK8eXIIbEq8o+JiD8Kk3st/zxWllEZswLXw/D5Khgkq3Zug5fHugOT5PLVMyxBSQNTFmt+bHqcQNjL9Vr1dZFSMDnc9AAiGW8N1fllgK6gfKySre/pv8A974e2B+7VSqMTpHjJKDb0WjZxxQaSiQSurVhjtpBB83IsfQczi8+fKzXdcrTYaaurIjaRHffssz4Ryk1VXHGbkX1yE77A3N79zYb98UIWGSRdfitU2kpDl0NrALWs0XxM0pE6QxSyH5sVVTbvsR9T3xq/wDkHouCjOWle7qQPhumkYkCoLnHCqkkKATzIABPa/fCoK+jgSHdZnVcNpW1VXI5+GfQNzyEcZ6epOKYjzkldJFXGmhYy3K/1KZOF1EdZXw2A+0SYeokWx+upCT8xiePRxCy6r9SGN/ax+B/KMcQZsKWBpjFNLpIGiFNbm5tsuJVQSRV8a5m6s8eXJTRC/2tbME+V0sNJv0ub4EJo4ZeoktNLUQyRPEtlhF1D762D9QeVvTAhVuFm8Gpq6Q7Wfx4+2mTdrfJ7/8AEO2IWeE2WhV/qRMlHSx9R+Ew1tEkyNHIoZGFiD1xK5ocFSikdE4PjNisp4z9ny00TzxSsUW142AJ3PR7jYdiCfXGdPShozBdlhWPSVEjYJG6nn+EnZLlT1Mywx21Ne1zYbYpsjLzYLo6usZSxmV+yaMu9mdW5IkMcQB531H6AW/UjFllC52pKw5/aemYPA0klGuJaSkp6Y0EMgSd9NyRu9mGzsOWroDtid+Rrcjd1lUclTUVArJWksH09PRJ+W5nLQySQTR6oibTQNybkLg97AWPXFRkjmGx+S6KppIa5jZonWd/i4f6T9wPQ5ckMlTEWYAESGXdoxa5Xl26jmOuL0LYw0lq5bE5690jYZd+QHPukXO+HioappX8amvfxAfMhvvqvve/3hinJDbxtNwukosQDrU9Q3K/a3Ir3Kc5gldRmKtIiqAjrswt0bTuwP8AT1w1kjXGz0tXh88LCaI2J3HX0unjiPg5a2OJqKWNIgtggHkbe4a69fmD05dbskHEAybLm6HFTRvcKlpJv8R80g51wnVUf2jr5QbB0Ppz7jFGSF8ZXU0mK0tYcg36FThjhWatZjGVVQfO7Hqd+XM4WKB0mpRiOJw0ADS3U7WWxcL8NRUUemPzMfjcjdv8h2GNOOIRjRcJX4jNWSZn/AIbw6rzz1tUpUaj4EBIO3hagSd+Rc9Pw+uFj1OZFYRHCyIctT6lCanP80glSBFo62RY1MqLLolLC+o6fujlzGJVQKJZJxy8k0dPUZfV00rkgFlDRXAJ/ai1+XbtgQnFyAN+WEJslAudEr+z2nBpPFIAM8kk30dyRf1tYfTEUeyv177TZBs0AfJTNfsMxp5rDTOjQOf3h54/+YfQYXaS6SIcWmez9pv/AAmOs1aH0W16Tovy1W8t/S+JVQCwlaqKagyuB5mmnfMkNVFKbvfUwkDod9I2G+BCd/Z3ItPWV1JoMCvKZKaBuelQFldegQtYjfv2wIRrjJWhkgrkBPgErMo+9E9tR5c1Pm/PviGTQ5uiv0Z4rXQH/Lb1TRFKGAZSCpFwR1GJr3F1Rc3KbHkh/EOW+808sNwNa2Btex6HDJWZ2WVijqDTztlOwKwZxNR1B5pLE3P5Hn6qR+Yxi+KJy9Ja+GvpurSm+T2qVBWwhiDfiuxH0H/U4sur3EaBYrfZaG9y829AkyKGWqnsAZJZWv8AMnmfQD9LYrDNI7Tdbr3QUcOujWhaLxRwxBFRRPVzP40Q0613MlzcLZrk+h6fLF+WJmS7zquSw7EZn1bhTMGV3I7BINbnReFIFRI4lbUQt7s3Qux5kDFF0pIyjRdTBh7WTGZ7i5x68vRN/s1ystqEssfgTKQacsCXuNm09LW58/yGLdKw2s7Yrnsfqm5wY2nO0+b+FT4v4BelVpoW8SEbkH4lF/TmPXnhk9KW6hW8Nx9s7hDKLO68ihnDHGc9EjIgR0Y3Ae+x62sRzxHFVOiFldrsEhrXCQnKe3NV+KOKZq0qZdKqnwot7XPMm5Nz/K574ZLUOl3UuH4TFRXLTcnmVo3ss4faCJp3O84UqvZQCQT6m/5W740KSItbc7rkvaCvbUTBjNm80b4xzVoYRHDvUTHRCt7G/Vvko3xYe7SyyqOIOfmf5W6lWqGKKhpEV2VYoIxqc7DbmT9d8KxuVtlDNLxZC7qsey6iqnR6dYJIJJpJHrsyZbKYCdQ8KS+6stthy+pIcorJp9lVPFHWV0dDI8lAixBdTFlEtmL+G3Llu1u49MCE3cd1Zjo5Av7SW0UY7tIdI/niOU6aK3Qx55Rm2Gp9AjGWUoiiSMckUKD3sLXw5uyryPL3lx5oXxjlhnpZFQkSL54iOYdN1t9Ra2EkGl1PRzCKUE7Hf0V3IMzWpp4515SKDbseo+hwrDcXUc8RikLDySxxfX0OXTxz+5+LWz6hCIYru5UAN5rbbEXPO1+eHKFLOc5dnFQ8WZPFFFJSHVBSp5ndWI8RXk5XKjsd+QF8CNlqxAdPMuzLurdiNwRv8jhCMwsgXabhK+RSmin9ykv4TktSueQHMxH1HMdx8sRtdY5VpVAFSzjt3HmH8ptAxLrdZttLFDc3yCnqbeNErkcieY+vbDHxtfurVNWz0x/TdZL8vs0oSb6ZB6Bzb+eIDSR9FpN9oawC2ZFsvyKkoUaRI1QBfOxuTYc9ziRsbI9Qqc1bVVjgxzr66BYvxNnb1lQZTex8sanchb7Cw6nnbucZc8pmdou+w2ijo6fKd+ZT17PuByp8eqQX/wBnGwuVsfiPr2GLdNSi2Zy5vGsa4g4MDtOZ6pR4xy6elrHchl1SF4pALDncAHlcDa3p64rTtfG+63MKngq6QR7kCxC1ng3iBaynDXHiKAJV7N3+R5jGlDKHsuVxOJULqOcsOx2PZcsy4FopmLNDpYm5KErcnvY4HU0btbJ8OL1cIyteV95fwVRRFSsCll3DMSTf6nCNp4xsE2bFquYWe8o1W1KRI0kjBVUXJPQDExNhdUGMdIQ0apb4cp3qZjXTrYEaaVDe6xnmx/efbpsB1wxozHMr9S9sUYgj1/ce/RLvtWz5NcNM6yPTJIslcYgGKpe8ast7hGIJY9hYXJtiRZuh25LjQcWpNT5lmMjiSAgQ09KTcWFwpaO+zSOewNh16CVP3DFE0NLFG6RRuEBdYV0qGIu1hc9cCEJq3FTmccQPko18RwORkfaMH1Chj9T2GIfM6y0GfpUrnc3afAJsXE1lnrw4Ck5aJTyu9HXPTnaCpvJBtssnORPr8X5/SJos4laUv9RTiQeZuh9OSZ6ktpYooZwDpUnSCbbAtY2uetjiVZtgVluZcV5uZoYpUpsuWYOVeS8vwC5Ukba7bjlgTlf9mGb1Pu89XXVeqmZwIZJlEZIBK67clVjYBd9xe/cQnnO8pjqoWikvY7gg2KkbqynoQcNc26kgmdC7M3/6gmUZ3JBIKWuID7CKfks3T5LJ+7fDA62hVuanbIziw7cxzH4TXfEvos8jRfWBCA8dITQVAXn4Z62+f6Yjm8hV7DSBVRk9Vnnsp4fWaRqh7FYSAikXu5F7n5C1vU9Lb59FEHEuK6j2krnRsbTs/wAt/Ra+vLGoFxJQHjmiEtDOCBshYXHIrviKcXjIV/C5uFVMd3SN7F1PjVBFtIRLn1JbT9NmxToOa6P2pczLGOdyVq+NFcbquFZVpEjSSMFRRcseQGEJATo43SHK0XKUqeB8ydZZlKUaHVFE3OY8w8g6L2X1xFbiLRe9lGyzdZDuenYI/wAR1ksNNI9PEZpQLRxi27HYX35DmfliYCwWZ3WcZTV1eRtI1fH7xBUPrlrIgSyuQBaUfgBuBb6dsCEz03BmWVM0FfAkd1bWrREaGI5al5XB32sQQMFkhNkyZ9mq00DytvpHlXqzH4VHqTthrzYKemhMsgYPiqPBuVNBBeXeaUmSY/vN0+gsLdLYaxulypaycSP8PlGgTAMSXVMKEYEvdCOJ8n95hKhtEinXE45q4+E/0PoThr23GinpZuC+/I6EdQuXC2ee8xkMNM8Z0zJ+Ft//AKm1weuEY8FPqqbhOuPKdkF9qWRGrgjRnVKZJPFqjpJfw0Un7OwO/Q7X3HS4L1VCzTjanqMwipGZTTUsk6QUNMOek7GaQdLINhvbVztcsIWkUvtEo1ldBZKSIrEKksBGZOkaD71lFyw2AHbfAhNdfQxVEeiRVkjYfMG/Ig/1GGuaCnxSvidmYbJbMdXl/wAGusph92/2yDc7E/GLWABscMGZm+qvl0NTr5HfQ/ZG8m4lpqnaKQFhsUbysCOYKHe+Hh4OyqzUskXmCu5lSLNE8TXCupUkc7EdMDm3Fio4ZDG8PbuEN4T4bShiaNHZ9TamZrc7Ach0sMMiiEYsFaxCvkrZA94tYWRwYlVHZV66BZY3jb4XUqbdiLYCL6JzJMjg4HZDOGuHoqGJkjLEE6mZyLnYDcgAchiKNgjCt1lbLWSB797W0VOu4ujLGOkU1Uw+7GfKv8cm4UdfWx54Uy8ghlCbZ5TlH1+AXOk4aed1mr2WVxukKj7KPbfY31t+8cII76uTn1bY2lkAsDuTufsvip4sIhkq44TJSRRvewZZfFRyrL4bKLKLG56b/LEuyoeqCZBx+yVAjrXiMNVd6KqQFUdbjyMCSVdbgG52JsehwITZLxDC1YKEK0khQtJpAKxrtbxT01X2FjgQiOWZdFTxiKFFjjF9KqLAXNzYYEJZp2GY1QcG9JTHyHpLLtv2Kp0Pc4iHid2Wm4e6w2/zdv2H5TiBiVZfJe4Eq9wIXhwhQljiTLJUcVlIAZkFpI+QmT8JP4h90+pxFI03uFfpZmOaYJvKdj0KMZTmUdRGskRup+hB6gjoRytiVrgVUnhfA7K5JntM4Okr5aaQz+DTwCQzFQdelgurRbmSq6fT969sKUxI1DC1RpzGOlilyykLxxUYbzCMDzzaeRkPxENvy7A4EiL8NcTPQRyusE7UtRNEmW08jAOdQPiaTdrJ8JF9twNr4ELXjOLqpIDMLhSRc2tew62uL27jBoktroh+ccP09TbxolZhybkw+TDfDSy6nhqpIvI5DP8ARupi/wD5q6QDok6iUfRrhvqScMyEeU/NWTVwv/uxj1Gh+y9JzVF/uch/xr/0wfqjohvuTjrmb8iuEdbm5IvT0gHU622/XB+r2TiygGz3fILu9JmcnOemhFt9EbSG/wDiYfzwWkPRNz0bdmuPqQAvheC1kINXPPVEW8rnSlx18NbD874BH+43SnEHMFoWhvcb/Mphp6eOJLIqxoN7AAAdzh4a3kqL3vebuOqVuKuMQlHFNQtHM1RMsMLc11MxBNha9rHb0w5MGiF0may5bXtTV0xlpati1NPJbyv96JzytuLbAf0EqD5Xw/TtX1uVppmoJIxMQpv7tLewCNuAT2vtb53ELQOEuF4cvgEUIuTvJI3xSN3Y/wBOmDZBJvYKjntbLVS+50zaVA/1mcb+GDyRf/UO/wAtueIZCXeFvxWjTsbA3jyC5/xHU9fRMlBRpCixxrpRAAo9B/XEoGllQke57s7jclWsKmqYEKYEKYELy2BCVMzyaWnmeqogCW3mpzsJT0ZW+6/O5sb+nWJzcmoV+GdkjeFN8D0/CLZFnUdVH4kR5bMp2ZG6qw6HphzHhwVeenfA/K/4HqlziD2cxTSPJTzzUbTDTUCAgLKN76l5atz5vU98PUA7pdoIaenzrw6llhio6VVohIwCkG+twT9/ngQl/iXO3qWnzFNVifcssUbFne4llXre2wPrbYjAhbZk1G0NPFEztIyIFZ2NyxA3P54SyEB4r40FAxM1LUNAAt54wpUFjaxBYEW+WFQF80PtEopdNmlRmljiCvE6nXLq0Ai3I6TvyFueCyF81HtNyyN2jepAZGKsCrbEGx6d8JZCJcR8URUlGawhpYhpI8KxJDEAEXIFt7/LBZCp8O51X1EgaWiSmpyCbtMHkO11soAAB+tsKhIx4orKSrrax3eoo46kwSw9YlCgpJHc92IIAF7C57CEGzPh6JswpoEqWTLax2npmia2ibTYhDaykEiw6XttgQnzLOGq5i1JmDQV1EQNMjgrLccvKAbkd7/XAg6JtyPI6ejj8OmiSJb3IUcz3J5k/PAhBq3OZKqVqaiNgu09T0j/AHU/E9r/AMO3O+ITJnNm/NaLKdsDRJPudm8z69kdyXJ4qaIRxLZb3JO5YnmWPMn1xIxgYLBVJpnyuzOV+2HKFe4EKYEKYEKYEKYEL5IwJPRLudcNa5PeKd/AqQCNYFw47SL94evPEbmX8Q3V6CryN4bxmb/r0XGh4p0P4Nanu8nIMTeN+e6v0O17N+tsIH2NnJz6ElvEhOYdOY+CMZtk1PVKFqIY5VG41qDb5HpyHLEt7qhayV+LuD5pJqOoo3hU0QPhU8iHwzfn5lPlNgBy6XvgQmHhuuqJUY1VP7vIr6dIkDqwAHnU2HlJuLHfbBdCV/bCPFio6Tn7zVxow/cBux+m2BC99pB11mTxWvqqjJ/8ag8/ry62wl0JV4ZpcwmizSmpVpfCesqEd5i2oEkarKNiLEcxhUJ7quF9GTNQhtZWmKA2tqYC+wv1bAkugvslyaOWlpq1p6mWUJp+0mZlQi6sFS9rdPpgSrzI/Z+j1tdPWw61afVArNdLad20Xte9hcj7uC6EyZPwVSUwKompPG8aNH8yxPY7xKfh5n/sYEInnGcwUy6ppAt/hHNm5fCo3O5A27jCF4G6mhp5JTlYNUvTUtTmOzh6Wk6pf7WYfvbeRTvtz/pEQ5x7K6Hw0u3if15D7pqoKJIUEcSBEXkqiwxMAOSznyOkcXP1JVkYE1e4EKYEKYEKYEKYEKYEKYELxsCFWrqKOZCkqK6HmGFxhC0FOjldEczDYpbHDdRTEGhntGP7vMNSc7+V/iXrtv8ATEWQjZXveo5f7zdeo3X0vFxi2raeSnP+8H2kfz8QDb5MB9cLxMu6a6ia/WF1+2xRzLc3gnF4ZUkH7rA/mOeJA8FVZIJGecELvNTI5UsqsUN1LAEqe6noflhVHtuuNXlUUkkUrorSQ6jEx5qWADW+YAvg1RYKZZlMUHieCgTxZDJJb7zt8TH1NhgQrhwaJLnkucaKi2AVVHQAADCE2TgCUEreMqSM6RJ4sn4IQZGPyC3wwyjZWmUMrxmtYdToFUkqcxqQRHGlGn45T4klu4jFlB+ZOG+J2ylLKWLzOzHtoFeyjhaGF/Fa8055zS+Zvp0XbsBh7WDmoZqtzxlGjegR1Rh+yqr6wIUwIUwIUwIUwIUwIUwIUwIUwIUOBC8tgQFLYELwjCWCUFBMy4Qop7+JTxkm+4Gk789x1wxzQVZjrJ4/K4oPWcPe7hmgqqtLL8Pi6xt6SK1vpbEbmWFwSrkVRxXASMab9rH6EJDreNq6CV0E5cA7F1UnkOwGK3GeDutwYXSvYDlt6LifaTXn76D5IMLx3FI3B6UHY/NNHCtRU1sZeWsqEvfaPw1HO3WMn9cSR3fuVRrooaZwyMB9b/dMdNwLSNpaYSTsBa88jP8APYmw+gGJgwLMfiEw0YQ0dhZMVHl8UQtFGiDrpUC/ztiTKFTfK958RurAXDlGvQMBQoMCF7gQpgQpgQpgQpgQv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0287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AutoShape 4" descr="data:image/jpeg;base64,/9j/4AAQSkZJRgABAQAAAQABAAD/2wCEAAkGBxQTEhUUExQVFhUXGSAbFxgXGB8dIBweHhweIBogHBggHSgiIRwpHCIfITEjJSkrLy8uHCAzODMsNygtLisBCgoKDg0OGxAQGywkICQvNC0sLCwsLCwsLCwsLCwsNCwsLCwsLCwsLCwsLCwsLCwsLCwsLCwsLCwsLCwsLCwsLP/AABEIALQAtAMBEQACEQEDEQH/xAAcAAACAwEBAQEAAAAAAAAAAAAFBgAEBwMBAgj/xABFEAACAQIEBAMFBQUECQUBAAABAgMEEQAFEiEGMUFREyJhBxQycYEjQlKRoTNicrHBFUSC0RYkQ1OSwuHw8WNzk6LSNP/EABsBAAEFAQEAAAAAAAAAAAAAAAABAgMEBQYH/8QANxEAAQMCBAQDBwMFAAMBAAAAAQACAwQRBRIhMRNBUWEiMnEGFIGRodHhI1LBJDNCsfBDwvEV/9oADAMBAAIRAxEAPwDccCFMCFMCFMCFMCF84VCr1tbHCpeV1RR1Y2/7+WGlwTmRvebNuUvPxcZDaip5Kj98/Zx/PxCN/wDCD9MRF7uSu+45BeVwb23Khoszm+KeCmUj4Y4zI3r5mIF7dbEemFtId7JeJRx7NLvXT/S8k4RU6nqKurkFt7ylFAHM6Ywv635YOF1N0nv9vIxo+Fz9bobleTZRK6JGFleSLxkLMxLJqsWuTv5tsHBanf8A6tUBo+yNPwRQH+7Rj1Fx/XBwGpjcUqhvISuH+glKt/DM0V/91M6foGwcFvJK7E5j57EdwCuNJk04W9LmbvpJUiVUmFxsRddJDA97/LBkeNij3qKTzxj1Gn3Xb+0q+C3jUyVC23enazf/ABva/wCYwXkG6BFTy+R5b67fMK9lXFNNO2gPol/3cgKP/wALWvhweOailo5Y9bXHUbI1fD9FVFl9A4EL3AhTAhTAhTAhTAhTAhTAhTAhTAhc5JQASSAALknaw9TgOiUA9EqzcRTVLGPL41dRcNUSbRqR0UWu59Rt88RF9zotBtHHEM9SfRo3/C70nCEWoSVLNVTD70nwj0SP4QP52F74BHzKjkrXEZI/C3oP5KK5hm8FO0KSuEaZtEQP3m7Dt0xIBZUjqiNsKhKntRrJoctnlgdo5EAYMtrjzC/McrYSyEK9oeZyLT5bLHIyBqynMmhioZGBurEfcN+RuOWFQgntG4gqaXNY5YTI0NNAslRErmzI0hVjovYsLg3PYYEJgyriBnr8yfxNdPBTxOi3uPMjsSNuqrgRdCMs4mkoshSvMMJd3DsiDQrCSSxO3Jrdd9+mEslvdP2bZ7BSmITyBDM/hxixJZj0AFz2/MYVIvrN8mgqVtPEkgHLUBt8jzGGlgO6minkiN2GyBvl9ZR70z+8xD/YzNZx/BLvf/F/4YGuarfFp6jSQZXdRt8kXyLiGKpBCkrIm0kT7Oh63X+uHNeDoq01K+LuOR5FFwcOuq69wqFMCFMCFMCFMCFMCFMCFQzfNY6aNpZm0ovXv6Ad8Nc4AKWCB8z8rBqluDLJq8rJVgxU/NKXe7djM1+f7ltvpiMAnVXXTMpvDEbu/d9k2IgRQFUAAWAGw9AOmJgLLOc43u5JcOa/2zl9VHCXpZ1Z4yushkZSdOsrawYDccviFzY4EiW8zrXzPI3ksUraFwzCx1JLDzIHQlbn037YEJrovaXRSLABIXmmC/ZRKXZSQL6gBsBfme2BCPcUZSKuknpidPioV1c7HobfPAhJJ4TzKpjpqaskplp6d0YtFqLyCP4Qb7DpfAhMT8L68wqKmQo0M9MIDHvfnc32tvgQk7JvZ9VUNJmscZEpqFVKfzb6V1gar7A6W+WBC7+07L/d+HBDaxjWBSOxDLf9b4ELpkcZkaXPcxUoqxk0kJ/2UQBIY/8AqPf05k9dhCVOEKqSaWSU18lFmVRJ4ghmQiGVGt4ShWtq2Fgw3ttvgQtdXOhTwwe/ywxTSnQbNZS/UKT09T3HfAkBuF7n/DyVNmBMU6/s5k2Zf8xfocMfGHBW6epdFodW9FUynP5EmFLWBVmP7KRdkmHdQeTDqvqMMbIb2KlmpWlnGhN28xzCZxiZUF7gQpgQpgQpgQpgQqGc5pHTRNLK2lF5+voO5w1zgFLBA+Z4Y3dAclymWaUVlaB4lvsYeYhU89+rnq23IYY1pJuVannZEzhRfE9fwu/tAz+ShopKiKHxXS219lB2LN1IHYfoN8S7Kgs3ps2liq6eenrKrMnZWkrIof2Soy/ZhIz5UIPQ+bY8uREuyNRtPJMmb5RGsqVMempgkbQSyGyttcaxuDueXW+BImDgvhqaKSsqazw/FrSuuKP4EVAygXPxEhrE+nrhUJkynJ4KVNFPDHEvZFAv8z1+uEQudfntNBtLPGhHMFgCPpzwwvaOanjpppPI0lCxx1SE2jMkvrDC7j5XVTv6YQStKmOHzgXcAPUgL3/TOHrDWD1NLL/+cHEHdJ7k/YOafiPupT8dULGxnCNe2mQFT+RGE4zL2TjhtTbRiPUtVHKt0dHXldSGH1tiQOB2VN8bmGzhZCONeGUzClameR4lJBuluY5Ag7Fb9NuQwqagcDVUF/7Tjpp6enUypVqtmTRa14bGznbdSLWPPAgapFqawy1EWYZrSGSkqg0VPECWaFeasYh8RZQTcb7X7YEqc/ZJWytTz6mkNGklqSSbZzHbe5IF1G1j6ntgSWTjm2WRVUJjkUOjj/wQe/rhHNuFJDO6B+ZqC5FmEtPKKOrfUSL08xO8qjmrD8a7b9b/AJxh2TQq5NC2Vhmi25jp+E1DEqz+y+sCFMCFMCS65zOACSQANyT0A5k4CbJRqQlDKITXzirlX/V4j/qqE31G5vKw78tPYX5YiAzFaMxFMwxN8x8x/hFs/wCK6SiaNamZYjJfSD2HMm3IdL4l2Wcs8p+NloJG11SZhl8zt9prUywM25Vk5vGb7WAtvytYiF2yvhOtgeWHK5okoKsCVai2porgghLEFiRaxJ2HY8xC0bhzJYqOnSngGmNBtc3JJ3JJ7k7nAhD834nCSeBTxtUz9UQ2CX6yPyUfr6YiMl9Gq5FSXbnkOVvf+FVTIKup3rKlkXn4NMSg+TS31N9LfM4QNcdypTUww/2W/F2/y2RTK+F6Snt4UEa2tuVBNxte53vh4Y1uyrSVUshu5yM4dqq11MGqVcqinV1Kuqsp5hgCPyOC1904EjYoBWcGUzNrjVoJPxwHQf02I9CLemGmMclbZiErRld4h0OoVUvX0Yu/+uxDmVGiUDf7u6ufyv6YZZzO6ktTz+XwO+iM5PnEFUhMTBgNmU7Mp3FmQ7jkefY4ka8FVJ6d8RyvGvVC+L+HHqnoWQhVpqhZWTlcAWFiOo7euHKFJXH2cNmGXzyrEfCoq7TPFr/bRxbNe3LmDY8rA74EJg9n9G1PLUrFcZa6RzUxZ7hdYOsLcmy7XIPI/PAlujdWKbMknhBYmGTQW0lTHIACCjEbkAg3H9cMewOCmp53QPzt+IX1wtmzvrp6iwqYLB7HZ1+7Ivof0P0wjTfQqSqgay0kfld9OxTDqxIqnK6l8CS68wqNEp8TyNUzJQRkhWXXUsDYrH0Xlzff6DELzfQLSow2KM1Lx2aO/wCEwVVXDTQl5GWKKMbk7BRyGJQLBZ7nEm5S5n0OWZvB4TzwyX/Zski60J6pff8ASxwJLJd4f4PQymjzCghmCJeGtjjCq6iws4B8snLle+/a5ELRMry6KmiWKFFjjQbAch1JP+ZwFAuSlyprZswdoqdmhpVuJKgDzSHqIb9B+Pcb4gOZ+2y0hHHSjM/V/IdPX7JhyjKIqaMRwIqKO3U9yeZPqcSgBqpS1Ek7szzdLlb7R6WKZ4mWXyGxYLcE+m9/0xA6qYHWWtFgFVLEJW215c0fyjPYKhdUMit3F9x8xzxO2RrtlmT0c1O4te03RMHDrKve6+sCF4cCEA4i4rp6NbyNqY8o0sWPfa+31xDJO1iv0GGz1bssYt3OyXqD2nwSSKjQyIGIAa4O5NhcD54ibWtcctlpz+zU0TC8OBI5JhzvhwTMJoXMFSvwyqL3H4XW41L6HFhzLi4WRBVGNpY8Xb0+y55DxC0kjU9QnhVKC5W9w6/jjPUenTDWOPNLU0uRglj1afp6oJxfwNA/j1IqKilWRL1YgFxKqAkkpYnVYncX5nbEqpoHlWV1OcRxh1ejylABFCGPiToLaS7dEI/mbX2bAhOmV50iVkmXmLwfCiR6c6riSOxDWFttBAHM7drYEEL44yo3QLWwC81OCSt7CSPYurflcHpiN4t4lfopGkmGXZ23Ypgy+sSaNJYzdHUMp9Dh7TcKlJGYnFruSs4VNVetqRFG8j/Cilj8gO2EcbBOjYXvyjmgXBFM3hGpkFpak+I3ov8As1HoF/Pc9cRx9Srda8F3DZ5W6D7q5nmXU9fDNSyFWBADhWGpDzU26HqL9sSqksZoOEllroMsrIIIzDqkadBpaqjAtGq2tbrq5nb03ELaOG+HaehiMNMmhCxci5JuedydzsAN+gGBCCZrM2YTvSRMVp4re8yKd2Jv9kp+nmPMemIT43WWlE0U0YkcLuPlB5d/sm2CBUUKoCqosANgAOVhiUCyz3PLjmO66DCptliftQytoqxpNOmOUAg9Cwtq+vI+uMusis7MF3vs5Vtlp+GTq3l2SlDKyMGUlWU3VhsQcVA4g3ut+WJkjS14uCt24Ez33qlRiwMi+WTvcdSPUWP1xsU8nEbqvNcVovdahzR5eSYwcT2WaEu8cZ6tNSyecJK6kRDqTtew9L/yxDPIGsK0sKo3VFS1tri+vosFJvcncnck9T3J6nGI4k6r0xrWsbYaAJm9n+QGqqVJBMUZDOw5XG6rf17Ys00WZ11j45iAp6ctaRmdp8Oq3VTjY2XnG26EcR5CtUg8xSZDqhlHNG9PTuOuGSNzKzS1JhNjqDuOq+OGc6NQjLIvhzxHTKnY9CvdTzBwMdyTqqnERDhq07FDuLp8yaRIKCOJFdSXqpGvoN7aRHb4uRB3+lsPVa3JBofZh4ZinjqpGrklV3qZbtrA2dNF9kKk2F78t8CQLQIplcXUqynqpBB6cxtgOuiEtcNH3epnoj8H7aD+Fida/INy/it0xEzeyv1P60bZuex9U14mWelXjj7XwKMEj3iTz25+Em8n57L/AIsQSG5stGgtHml/aNPVHsxrkghkmkNo41LN6BRc7YlAss+91k/Cmc5hRLLVz0DTxVr+8PJC15EVh5VKEeZVW1htYEm+FQnrJcyoM0MdTEBJJTMdJZSrRswIIN/5egPbAEDRXeK81eGILFYzzMI4gfxHqfRRdj6DDHnSys0kQeczthqVa4eyhaWBIV30jzN1Zj8TH5nCgZQm1E7ppC93NEsOCgCq5jXxwIXldUUdSbYa5wCfFC+V+VoSpNxzl094ZGJVvKSyHSfrbYeuK5qIX6FbLcIr4bSNbqOiCZl7MUMZelnZiRdFaxUjsHHp1xC+iadWFaVP7TSNeGVDPUhI1HUVFHU3QMkyHTpIO+9tOnmQTytz6YqML432XQVDaetpsztW23Wx8ScUijp0eRR4zr5Ygb+a29zt5QeZ/wA8ass2RtyuEosNfWzljPKOaxupqJ66pubvLKQAOg9Bc7Dr+eMkudK9d/HFBh9Ppo0c0/Qezingj8Wrmbyi72IVR9bavyOLrKNjRmeVzEvtDU1D+FTt326rpH7SKOBRHT07+GOVgEH5c/zwvvjG6AJo9nauc55Hi566pi4b40p6w6UJjk6I9gT/AA2Nj8gb4niqGyLKrsInoxd4uOoTKRie6yuaU+L4zTPHXxjePyVAH34mIuTtuVO4+oxC8ZfEtGjcJWOp3c/L2P5R+vqH8B5IAsj6C0YPJja6i478vriYbLPLXNJBWLZlLV1lNS11dV66GaYJPBBeNY0bykyPfez2DA3wIT/7PITSTVmXEN4cDiWnJufspbkLq7qwI33P0OBCvcbL4Rp6wf3eSz/+1JYSX+WzfT1xHJ4dVeoTnD4Tz29QmpcSBUSErUJ8XNZ22K08KRr6NISzb97AX9CMRDWQnsr77x0jR+43+Wis8Z8QPSQoYYvGnmkWKGO9gWIJNzbYBQT9MShUEs5h7SWpmMXubTGnRGrWgYaYC3NVBHmt8x17YEJ7oGjdRLEBplAfUBYsCBYnubW54Q7IS/QqanM5ZT+zpFEUfYu/mk69FC/mO2I/M+60JP0KVrOb9fgNPum3Eqz1RzeuEETysCVRSxA5m2GudlbdSwQmWRrAbXKwfiLiGatk1SHYH7OMbhb9B+JuQv19MY00zpCvSaDDoaKPTfmV5PwrWIupqaTT6C/6A3/TCGCTeyVuMUb3ZQ8XRLhLjKWibSwLw9Y+qn92/W/Q4lhqHRmx2VPE8HirG52aO5HkU8cUZvTCNK+GNKiRSFVw2yXvu47A7cuuLkzmBvEGq5ugpah0ppJSWNO46rL5DUVs9yGllfnYch/yqOW+M4l8zl2UYgw+GxsAPmVonA9JQU7qBMktWRzvtffyoeWL8IjYbN3XK4rLXVLS8tIj/wC1KUeN87rJn8OqQwqpusdjp266j8du42xVqJJHGztluYLR0kbM8Tsx5noq2R8H1VVYpGVT8b+UfTr+lsMjp5HqzWY1S0zrONz0CGZjl0tPJolRkddx/Qgj164jcx0brFW4KmCrYSw3C2b2fcR+90/n/axnS+4u22zW9f5g41qabiDVef4xhxpJ7DynUduyZ6mEOjIwurAgjuCLHEztQQslri05hyS3wK7JHJSO2p6V9AJ2JQ7xm3y2+YOGRaNyq7iAzOE4/wAhf4oVQ09NS1j5eI3qBVyNUuhQGOBTb4r8wXGw9enWVUVV4e9pEs8sLtShKKomaGCYP5tS/DrS22q1hbkbjfAUJ5zugE9PLCeUiFfzGx/PCOFwpIH5JA8ciqfBdd41FAx+LQFYdQy7EG+99uuGNdcKasi4czmqjwNdhVSkg+JVSEW7IRGPnst/rhIuZ7qWvPkZ0aPnv/K+eLqOCsji0VqU8scmuCZWRrOoKHyk2YbkEX54lCoJal4IqI6X3KgmiZKgua2qlOqRi1t1Cnc2vzP13JwIWiRolPABfyQx2ufwovX6DCE21TmtzOACCezyntRrIRZ52aZ9vvOxJ/y+QGI4QQ3VW8Rd+tl5N0HwR+trUiRpJCFRRdiegxI4houVVjjdI8MaNSsr4o9pLTAx08elDcM0gBLD0XkAR3336WxnS1Ydo1djh3s5kIknPoAkWjqmjdXQjUpuLgGx+v54pNJabrp5omSsLHbHdahwZ7QTO6wTp9oxsrpyJ35r93bsTffljSgqs5ykLisVwEwMM0TvCOR3VfjThWGokc0jJ7yovJAthqv19G/6fPDZ4Q4+HdS4Rik1MxoqAeGdnHkkPIs3eklLBQw+GSJ9g3cMLbEbjcbX5Ypxu4btV0lZSMrYgA7uHBatlK5fDRGQL4EVSLN4hOo6gfLfc2tewHTGlHw2svtdcPUe+TVPDJLy3p2WbcS8OGl0SxP4lO9jHMOna5HI9jtihLCYzmbtyXYYfiLapphmFnDcJv4O4kWtIhrYkkaNSyzMAQALatd9l+fI/TFmml4mj1g4vh5of1aZ1g7S32V7P/aRBDdKZfFcbAg2QfW2/wAh+eHyVbW+FqhovZ6efxyusPqlLiLPff6cPMgilhNlYAlZQwNwvY3UHmf1xVlk4jNRqtqhonUFTkjOZrt+o/664ezbMVhrQXcIhRg1zYH8N8JSvDXqb2hp3TU3hFzdbVRV8cyB4nV1PIqbjGsCCdF5/JE+N2WQWS8R4WbCwNqmnN+2qJh/yt/9sR2s+6t+eit+0/QhVOLMorEq0rcvMJkMRhljmNgwvqVg3cHp8sSqiguScJU8EGXx1FfEBRu8rxh1CvIxDISS3JDqttvfp1ELR4KtJNXhur6GKvpIOlhzU25H0OBGxSvwnKYfeoSVtHVSaemzhZO/TXb6YgjO9+q06pvEyP6tF/qP4Vv2cxWoImPN9Tn5sxJ/XDofKmYoQKp4HLRfVZwHl8qqj0sZVNWgAEBdRu1gDtc74lWeh0HspyxJUlSAq6MHW0j2BU3G17cxgQjnGFR4dFUseQib9Rb+uGv8pVikZnma3urGQRFaWBbWIiQEdjpF/wBcDPKE2d15XE9VlXtPz+SSpenVisUexAJGpiASW72FrDGbVzG+ULtPZzD2MhE7tSduytez3glJ094qASl7Rx9G7lvS+wHph1NShwzFQ43jT4n8CDQ8ylrP8yBmlQwRqiOyhACCtj+IWO/O3LfEEzrOsQtXD6cmJrw83PNCqOteKTxImKML2I6X+eIWuIN26LSkpmSsyS+IIpwlBNJVK0Unhst3klJ5Lfzlr8/rzvviaHO59ws7Ffd4aXI5txsG91oHFgoZoP7QVBOUIFgSA29rSC3IeuLswjLc4F1y+Huq45fc3HKD/wBos7zDNKiumRXbUxIWNBsoudrD+Z7fLFBznTOAPwXVw01Ph8TntHqeZWmcM0tNSqculkEksoLOhvp3G6qeQ2F7c+ZxoRBrBwydSuQrpJ6l/vkbcrW8/wCVnOdZyLPBDCtMmorKqm7OVNgHb07DbnzxRlkF8rRZdTQ0QOWeV/EPK/JduHeHUkhaqqZPDpkNhbnIR91e3bvgjhzDM7RNrcTcyQU8Dczz8ghucZv4+gCNYo4xZI13C33Y35kkgXPphkkpftyV2iovdruc7M525KZTwbbKjUkfbXEg/wDb22tbtv8AXFkU1oSeaxzjJOIiIHwbfHqhnBHET0k6gG8UjBXXpvYBh2I236jEVNMWOsVbxjDGVUJePMAtR4mjIrMukGx8V0PyaMsR+aD8saUnmC4imtwZR2H+/wAq3xRwfSZh4fvUZfw9WizFbarauRH4RiZUbofB7McrX+5xn+K5/rgQmSiy+OIuY0CmRi7kfeY2BY+tgPyGBG6xn2gVkkFfMI3KhyHI25lQL7jsBjPluHLssMax9M24vbRad7P2vl9N/Bb9Ti3D5VzeJt/q5D1Kv8RZwKSBpjFLKFIGiFdTm5tsvXEqoompwIQDjyMtl9SBzMZwx/lKt0BtUMPdEsnm1wRNa2qNTb5qDhWeUKGb+4fVYTxyb19T/H/JRjHn/ulej4OLUDB2W55Fo93i8Igx6BpIN9rY12WsLLzqrz8ZwfvdC+KuH6Oe0tVZdItr16PkL3336YbLHG7zBWqCtqoDkgJ15bpXyzhvJpmEccpdzyHiMCfkNr4rshgcbLYqK/FohneC0eit8R5ZSmD+z6aSOObYhCd2I+6zdz64dJGy3DadVXoqipE3vkzS5vMrPaOrqKCZlZLdHiceVwefoeWzC+KDXOhcuqkhgxGIOadeRG4Wk8KHL4aZqyNTCjkqTKbkEG1l3PXti/GYw3NawK5Kv9+lnFO85iOiz/iHh14x7zA5mp2N1lUkstiPjPMEd/TFOWJwOZpuF01BiEcn9PM3K8aEHY+iLcO5iuYzxwVyGUgfZOnlsAPP4ljuDYfW+JYpeMQ14vZUMQpXYdEZKZ1gdwefom/i9MtndEqqgK0V7KrkAX53A2vtizLwnaOKxcONfCDJAwm/O11z4e4XytmDwlJiBezPr+pQ/wBRgjhhGoS1eJYiGlkpLfhZOxAt0t2xZIFlhhxOoX564wpEiq6iOO2gMbAdLi5H0JxiTACQ2XqGFyvlo2ufvZa/nzfa5YDzM1/yhf8AzxqONy0f9svP4WjJPbp/7BNQxOs9UKHN4ZpJYo5AzwkCVRzUtewP5HAhXsCFhPtWa+YPboqj9MZ85BcuxwdpFMPVaZ7OBppDGTfwppY/+GRgP5Ytw+Wy53EnXlz9QD9E1DEqoKXwIVXNabxYZI+WtGUH5gjDXC4KfG7K4FCOBK3xaCna4J8MA27rt/TCRnM0KeujyzuHdZ37UshaKo94UExy8zb4WFhY/PpjNqoSHZguw9nK9skPAcdW7ei4cCcZmkJjmJaAja25U+nocJT1OTwnZS41g/vdnxaO590G4k4ilrJC0jeQEmNOijpt1a3X54ilmc9yv4dhkVI0Bo8XMoZR1TxOskbFXU3Vh0OImuLTcK/UQsmYWSC4O6v5VRSVlRpL2ZiXklb7o5s5+XTcdOWJGNMj7qjWSxUVMbN02DevZaTxwaX3KOZ7VLpZI5AQdTddbL02uRjQnDAy+65HCBUe9ljPBfcduyzKerlqCkQFxe0US8gTt5R39T64zy9z7NC7FsUNM0yv35uO60bgxqeiY0UsuuabeRALxqdPw37lefyGNCENi/TJuTuuTxQVFb/VsZZrdjzPdK+fZ/DDK8eXIIbEq8o+JiD8Kk3st/zxWllEZswLXw/D5Khgkq3Zug5fHugOT5PLVMyxBSQNTFmt+bHqcQNjL9Vr1dZFSMDnc9AAiGW8N1fllgK6gfKySre/pv8A974e2B+7VSqMTpHjJKDb0WjZxxQaSiQSurVhjtpBB83IsfQczi8+fKzXdcrTYaaurIjaRHffssz4Ryk1VXHGbkX1yE77A3N79zYb98UIWGSRdfitU2kpDl0NrALWs0XxM0pE6QxSyH5sVVTbvsR9T3xq/wDkHouCjOWle7qQPhumkYkCoLnHCqkkKATzIABPa/fCoK+jgSHdZnVcNpW1VXI5+GfQNzyEcZ6epOKYjzkldJFXGmhYy3K/1KZOF1EdZXw2A+0SYeokWx+upCT8xiePRxCy6r9SGN/ax+B/KMcQZsKWBpjFNLpIGiFNbm5tsuJVQSRV8a5m6s8eXJTRC/2tbME+V0sNJv0ub4EJo4ZeoktNLUQyRPEtlhF1D762D9QeVvTAhVuFm8Gpq6Q7Wfx4+2mTdrfJ7/8AEO2IWeE2WhV/qRMlHSx9R+Ew1tEkyNHIoZGFiD1xK5ocFSikdE4PjNisp4z9ny00TzxSsUW142AJ3PR7jYdiCfXGdPShozBdlhWPSVEjYJG6nn+EnZLlT1Mywx21Ne1zYbYpsjLzYLo6usZSxmV+yaMu9mdW5IkMcQB531H6AW/UjFllC52pKw5/aemYPA0klGuJaSkp6Y0EMgSd9NyRu9mGzsOWroDtid+Rrcjd1lUclTUVArJWksH09PRJ+W5nLQySQTR6oibTQNybkLg97AWPXFRkjmGx+S6KppIa5jZonWd/i4f6T9wPQ5ckMlTEWYAESGXdoxa5Xl26jmOuL0LYw0lq5bE5690jYZd+QHPukXO+HioappX8amvfxAfMhvvqvve/3hinJDbxtNwukosQDrU9Q3K/a3Ir3Kc5gldRmKtIiqAjrswt0bTuwP8AT1w1kjXGz0tXh88LCaI2J3HX0unjiPg5a2OJqKWNIgtggHkbe4a69fmD05dbskHEAybLm6HFTRvcKlpJv8R80g51wnVUf2jr5QbB0Ppz7jFGSF8ZXU0mK0tYcg36FThjhWatZjGVVQfO7Hqd+XM4WKB0mpRiOJw0ADS3U7WWxcL8NRUUemPzMfjcjdv8h2GNOOIRjRcJX4jNWSZn/AIbw6rzz1tUpUaj4EBIO3hagSd+Rc9Pw+uFj1OZFYRHCyIctT6lCanP80glSBFo62RY1MqLLolLC+o6fujlzGJVQKJZJxy8k0dPUZfV00rkgFlDRXAJ/ai1+XbtgQnFyAN+WEJslAudEr+z2nBpPFIAM8kk30dyRf1tYfTEUeyv177TZBs0AfJTNfsMxp5rDTOjQOf3h54/+YfQYXaS6SIcWmez9pv/AAmOs1aH0W16Tovy1W8t/S+JVQCwlaqKagyuB5mmnfMkNVFKbvfUwkDod9I2G+BCd/Z3ItPWV1JoMCvKZKaBuelQFldegQtYjfv2wIRrjJWhkgrkBPgErMo+9E9tR5c1Pm/PviGTQ5uiv0Z4rXQH/Lb1TRFKGAZSCpFwR1GJr3F1Rc3KbHkh/EOW+808sNwNa2Btex6HDJWZ2WVijqDTztlOwKwZxNR1B5pLE3P5Hn6qR+Yxi+KJy9Ja+GvpurSm+T2qVBWwhiDfiuxH0H/U4sur3EaBYrfZaG9y829AkyKGWqnsAZJZWv8AMnmfQD9LYrDNI7Tdbr3QUcOujWhaLxRwxBFRRPVzP40Q0613MlzcLZrk+h6fLF+WJmS7zquSw7EZn1bhTMGV3I7BINbnReFIFRI4lbUQt7s3Qux5kDFF0pIyjRdTBh7WTGZ7i5x68vRN/s1ystqEssfgTKQacsCXuNm09LW58/yGLdKw2s7Yrnsfqm5wY2nO0+b+FT4v4BelVpoW8SEbkH4lF/TmPXnhk9KW6hW8Nx9s7hDKLO68ihnDHGc9EjIgR0Y3Ae+x62sRzxHFVOiFldrsEhrXCQnKe3NV+KOKZq0qZdKqnwot7XPMm5Nz/K574ZLUOl3UuH4TFRXLTcnmVo3ss4faCJp3O84UqvZQCQT6m/5W740KSItbc7rkvaCvbUTBjNm80b4xzVoYRHDvUTHRCt7G/Vvko3xYe7SyyqOIOfmf5W6lWqGKKhpEV2VYoIxqc7DbmT9d8KxuVtlDNLxZC7qsey6iqnR6dYJIJJpJHrsyZbKYCdQ8KS+6stthy+pIcorJp9lVPFHWV0dDI8lAixBdTFlEtmL+G3Llu1u49MCE3cd1Zjo5Av7SW0UY7tIdI/niOU6aK3Qx55Rm2Gp9AjGWUoiiSMckUKD3sLXw5uyryPL3lx5oXxjlhnpZFQkSL54iOYdN1t9Ra2EkGl1PRzCKUE7Hf0V3IMzWpp4515SKDbseo+hwrDcXUc8RikLDySxxfX0OXTxz+5+LWz6hCIYru5UAN5rbbEXPO1+eHKFLOc5dnFQ8WZPFFFJSHVBSp5ndWI8RXk5XKjsd+QF8CNlqxAdPMuzLurdiNwRv8jhCMwsgXabhK+RSmin9ykv4TktSueQHMxH1HMdx8sRtdY5VpVAFSzjt3HmH8ptAxLrdZttLFDc3yCnqbeNErkcieY+vbDHxtfurVNWz0x/TdZL8vs0oSb6ZB6Bzb+eIDSR9FpN9oawC2ZFsvyKkoUaRI1QBfOxuTYc9ziRsbI9Qqc1bVVjgxzr66BYvxNnb1lQZTex8sanchb7Cw6nnbucZc8pmdou+w2ijo6fKd+ZT17PuByp8eqQX/wBnGwuVsfiPr2GLdNSi2Zy5vGsa4g4MDtOZ6pR4xy6elrHchl1SF4pALDncAHlcDa3p64rTtfG+63MKngq6QR7kCxC1ng3iBaynDXHiKAJV7N3+R5jGlDKHsuVxOJULqOcsOx2PZcsy4FopmLNDpYm5KErcnvY4HU0btbJ8OL1cIyteV95fwVRRFSsCll3DMSTf6nCNp4xsE2bFquYWe8o1W1KRI0kjBVUXJPQDExNhdUGMdIQ0apb4cp3qZjXTrYEaaVDe6xnmx/efbpsB1wxozHMr9S9sUYgj1/ce/RLvtWz5NcNM6yPTJIslcYgGKpe8ast7hGIJY9hYXJtiRZuh25LjQcWpNT5lmMjiSAgQ09KTcWFwpaO+zSOewNh16CVP3DFE0NLFG6RRuEBdYV0qGIu1hc9cCEJq3FTmccQPko18RwORkfaMH1Chj9T2GIfM6y0GfpUrnc3afAJsXE1lnrw4Ck5aJTyu9HXPTnaCpvJBtssnORPr8X5/SJos4laUv9RTiQeZuh9OSZ6ktpYooZwDpUnSCbbAtY2uetjiVZtgVluZcV5uZoYpUpsuWYOVeS8vwC5Ukba7bjlgTlf9mGb1Pu89XXVeqmZwIZJlEZIBK67clVjYBd9xe/cQnnO8pjqoWikvY7gg2KkbqynoQcNc26kgmdC7M3/6gmUZ3JBIKWuID7CKfks3T5LJ+7fDA62hVuanbIziw7cxzH4TXfEvos8jRfWBCA8dITQVAXn4Z62+f6Yjm8hV7DSBVRk9Vnnsp4fWaRqh7FYSAikXu5F7n5C1vU9Lb59FEHEuK6j2krnRsbTs/wAt/Ra+vLGoFxJQHjmiEtDOCBshYXHIrviKcXjIV/C5uFVMd3SN7F1PjVBFtIRLn1JbT9NmxToOa6P2pczLGOdyVq+NFcbquFZVpEjSSMFRRcseQGEJATo43SHK0XKUqeB8ydZZlKUaHVFE3OY8w8g6L2X1xFbiLRe9lGyzdZDuenYI/wAR1ksNNI9PEZpQLRxi27HYX35DmfliYCwWZ3WcZTV1eRtI1fH7xBUPrlrIgSyuQBaUfgBuBb6dsCEz03BmWVM0FfAkd1bWrREaGI5al5XB32sQQMFkhNkyZ9mq00DytvpHlXqzH4VHqTthrzYKemhMsgYPiqPBuVNBBeXeaUmSY/vN0+gsLdLYaxulypaycSP8PlGgTAMSXVMKEYEvdCOJ8n95hKhtEinXE45q4+E/0PoThr23GinpZuC+/I6EdQuXC2ee8xkMNM8Z0zJ+Ft//AKm1weuEY8FPqqbhOuPKdkF9qWRGrgjRnVKZJPFqjpJfw0Un7OwO/Q7X3HS4L1VCzTjanqMwipGZTTUsk6QUNMOek7GaQdLINhvbVztcsIWkUvtEo1ldBZKSIrEKksBGZOkaD71lFyw2AHbfAhNdfQxVEeiRVkjYfMG/Ig/1GGuaCnxSvidmYbJbMdXl/wAGusph92/2yDc7E/GLWABscMGZm+qvl0NTr5HfQ/ZG8m4lpqnaKQFhsUbysCOYKHe+Hh4OyqzUskXmCu5lSLNE8TXCupUkc7EdMDm3Fio4ZDG8PbuEN4T4bShiaNHZ9TamZrc7Ach0sMMiiEYsFaxCvkrZA94tYWRwYlVHZV66BZY3jb4XUqbdiLYCL6JzJMjg4HZDOGuHoqGJkjLEE6mZyLnYDcgAchiKNgjCt1lbLWSB797W0VOu4ujLGOkU1Uw+7GfKv8cm4UdfWx54Uy8ghlCbZ5TlH1+AXOk4aed1mr2WVxukKj7KPbfY31t+8cII76uTn1bY2lkAsDuTufsvip4sIhkq44TJSRRvewZZfFRyrL4bKLKLG56b/LEuyoeqCZBx+yVAjrXiMNVd6KqQFUdbjyMCSVdbgG52JsehwITZLxDC1YKEK0khQtJpAKxrtbxT01X2FjgQiOWZdFTxiKFFjjF9KqLAXNzYYEJZp2GY1QcG9JTHyHpLLtv2Kp0Pc4iHid2Wm4e6w2/zdv2H5TiBiVZfJe4Eq9wIXhwhQljiTLJUcVlIAZkFpI+QmT8JP4h90+pxFI03uFfpZmOaYJvKdj0KMZTmUdRGskRup+hB6gjoRytiVrgVUnhfA7K5JntM4Okr5aaQz+DTwCQzFQdelgurRbmSq6fT969sKUxI1DC1RpzGOlilyykLxxUYbzCMDzzaeRkPxENvy7A4EiL8NcTPQRyusE7UtRNEmW08jAOdQPiaTdrJ8JF9twNr4ELXjOLqpIDMLhSRc2tew62uL27jBoktroh+ccP09TbxolZhybkw+TDfDSy6nhqpIvI5DP8ARupi/wD5q6QDok6iUfRrhvqScMyEeU/NWTVwv/uxj1Gh+y9JzVF/uch/xr/0wfqjohvuTjrmb8iuEdbm5IvT0gHU622/XB+r2TiygGz3fILu9JmcnOemhFt9EbSG/wDiYfzwWkPRNz0bdmuPqQAvheC1kINXPPVEW8rnSlx18NbD874BH+43SnEHMFoWhvcb/Mphp6eOJLIqxoN7AAAdzh4a3kqL3vebuOqVuKuMQlHFNQtHM1RMsMLc11MxBNha9rHb0w5MGiF0may5bXtTV0xlpati1NPJbyv96JzytuLbAf0EqD5Xw/TtX1uVppmoJIxMQpv7tLewCNuAT2vtb53ELQOEuF4cvgEUIuTvJI3xSN3Y/wBOmDZBJvYKjntbLVS+50zaVA/1mcb+GDyRf/UO/wAtueIZCXeFvxWjTsbA3jyC5/xHU9fRMlBRpCixxrpRAAo9B/XEoGllQke57s7jclWsKmqYEKYEKYELy2BCVMzyaWnmeqogCW3mpzsJT0ZW+6/O5sb+nWJzcmoV+GdkjeFN8D0/CLZFnUdVH4kR5bMp2ZG6qw6HphzHhwVeenfA/K/4HqlziD2cxTSPJTzzUbTDTUCAgLKN76l5atz5vU98PUA7pdoIaenzrw6llhio6VVohIwCkG+twT9/ngQl/iXO3qWnzFNVifcssUbFne4llXre2wPrbYjAhbZk1G0NPFEztIyIFZ2NyxA3P54SyEB4r40FAxM1LUNAAt54wpUFjaxBYEW+WFQF80PtEopdNmlRmljiCvE6nXLq0Ai3I6TvyFueCyF81HtNyyN2jepAZGKsCrbEGx6d8JZCJcR8URUlGawhpYhpI8KxJDEAEXIFt7/LBZCp8O51X1EgaWiSmpyCbtMHkO11soAAB+tsKhIx4orKSrrax3eoo46kwSw9YlCgpJHc92IIAF7C57CEGzPh6JswpoEqWTLax2npmia2ibTYhDaykEiw6XttgQnzLOGq5i1JmDQV1EQNMjgrLccvKAbkd7/XAg6JtyPI6ejj8OmiSJb3IUcz3J5k/PAhBq3OZKqVqaiNgu09T0j/AHU/E9r/AMO3O+ITJnNm/NaLKdsDRJPudm8z69kdyXJ4qaIRxLZb3JO5YnmWPMn1xIxgYLBVJpnyuzOV+2HKFe4EKYEKYEKYEKYEL5IwJPRLudcNa5PeKd/AqQCNYFw47SL94evPEbmX8Q3V6CryN4bxmb/r0XGh4p0P4Nanu8nIMTeN+e6v0O17N+tsIH2NnJz6ElvEhOYdOY+CMZtk1PVKFqIY5VG41qDb5HpyHLEt7qhayV+LuD5pJqOoo3hU0QPhU8iHwzfn5lPlNgBy6XvgQmHhuuqJUY1VP7vIr6dIkDqwAHnU2HlJuLHfbBdCV/bCPFio6Tn7zVxow/cBux+m2BC99pB11mTxWvqqjJ/8ag8/ry62wl0JV4ZpcwmizSmpVpfCesqEd5i2oEkarKNiLEcxhUJ7quF9GTNQhtZWmKA2tqYC+wv1bAkugvslyaOWlpq1p6mWUJp+0mZlQi6sFS9rdPpgSrzI/Z+j1tdPWw61afVArNdLad20Xte9hcj7uC6EyZPwVSUwKompPG8aNH8yxPY7xKfh5n/sYEInnGcwUy6ppAt/hHNm5fCo3O5A27jCF4G6mhp5JTlYNUvTUtTmOzh6Wk6pf7WYfvbeRTvtz/pEQ5x7K6Hw0u3if15D7pqoKJIUEcSBEXkqiwxMAOSznyOkcXP1JVkYE1e4EKYEKYEKYEKYEKYEKYELxsCFWrqKOZCkqK6HmGFxhC0FOjldEczDYpbHDdRTEGhntGP7vMNSc7+V/iXrtv8ATEWQjZXveo5f7zdeo3X0vFxi2raeSnP+8H2kfz8QDb5MB9cLxMu6a6ia/WF1+2xRzLc3gnF4ZUkH7rA/mOeJA8FVZIJGecELvNTI5UsqsUN1LAEqe6noflhVHtuuNXlUUkkUrorSQ6jEx5qWADW+YAvg1RYKZZlMUHieCgTxZDJJb7zt8TH1NhgQrhwaJLnkucaKi2AVVHQAADCE2TgCUEreMqSM6RJ4sn4IQZGPyC3wwyjZWmUMrxmtYdToFUkqcxqQRHGlGn45T4klu4jFlB+ZOG+J2ylLKWLzOzHtoFeyjhaGF/Fa8055zS+Zvp0XbsBh7WDmoZqtzxlGjegR1Rh+yqr6wIUwIUwIUwIUwIUwIUwIUwIUwIUOBC8tgQFLYELwjCWCUFBMy4Qop7+JTxkm+4Gk789x1wxzQVZjrJ4/K4oPWcPe7hmgqqtLL8Pi6xt6SK1vpbEbmWFwSrkVRxXASMab9rH6EJDreNq6CV0E5cA7F1UnkOwGK3GeDutwYXSvYDlt6LifaTXn76D5IMLx3FI3B6UHY/NNHCtRU1sZeWsqEvfaPw1HO3WMn9cSR3fuVRrooaZwyMB9b/dMdNwLSNpaYSTsBa88jP8APYmw+gGJgwLMfiEw0YQ0dhZMVHl8UQtFGiDrpUC/ztiTKFTfK958RurAXDlGvQMBQoMCF7gQpgQpgQpgQpgQv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8763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AutoShape 6" descr="data:image/jpeg;base64,/9j/4AAQSkZJRgABAQAAAQABAAD/2wCEAAkGBxQTEhUUExQVFhUXGSAbFxgXGB8dIBweHhweIBogHBggHSgiIRwpHCIfITEjJSkrLy8uHCAzODMsNygtLisBCgoKDg0OGxAQGywkICQvNC0sLCwsLCwsLCwsLCwsNCwsLCwsLCwsLCwsLCwsLCwsLCwsLCwsLCwsLCwsLCwsLP/AABEIALQAtAMBEQACEQEDEQH/xAAcAAACAwEBAQEAAAAAAAAAAAAFBgAEBwMBAgj/xABFEAACAQIEBAMFBQUECQUBAAABAgMEEQAFEiEGMUFREyJhBxQycYEjQlKRoTNicrHBFUSC0RYkQ1OSwuHw8WNzk6LSNP/EABsBAAEFAQEAAAAAAAAAAAAAAAABAgMEBQYH/8QANxEAAQMCBAQDBwMFAAMBAAAAAQACAwQRBRIhMRNBUWEiMnEGFIGRodHhI1LBJDNCsfBDwvEV/9oADAMBAAIRAxEAPwDccCFMCFMCFMCFMCF84VCr1tbHCpeV1RR1Y2/7+WGlwTmRvebNuUvPxcZDaip5Kj98/Zx/PxCN/wDCD9MRF7uSu+45BeVwb23Khoszm+KeCmUj4Y4zI3r5mIF7dbEemFtId7JeJRx7NLvXT/S8k4RU6nqKurkFt7ylFAHM6Ywv635YOF1N0nv9vIxo+Fz9bobleTZRK6JGFleSLxkLMxLJqsWuTv5tsHBanf8A6tUBo+yNPwRQH+7Rj1Fx/XBwGpjcUqhvISuH+glKt/DM0V/91M6foGwcFvJK7E5j57EdwCuNJk04W9LmbvpJUiVUmFxsRddJDA97/LBkeNij3qKTzxj1Gn3Xb+0q+C3jUyVC23enazf/ABva/wCYwXkG6BFTy+R5b67fMK9lXFNNO2gPol/3cgKP/wALWvhweOailo5Y9bXHUbI1fD9FVFl9A4EL3AhTAhTAhTAhTAhTAhTAhTAhTAhc5JQASSAALknaw9TgOiUA9EqzcRTVLGPL41dRcNUSbRqR0UWu59Rt88RF9zotBtHHEM9SfRo3/C70nCEWoSVLNVTD70nwj0SP4QP52F74BHzKjkrXEZI/C3oP5KK5hm8FO0KSuEaZtEQP3m7Dt0xIBZUjqiNsKhKntRrJoctnlgdo5EAYMtrjzC/McrYSyEK9oeZyLT5bLHIyBqynMmhioZGBurEfcN+RuOWFQgntG4gqaXNY5YTI0NNAslRErmzI0hVjovYsLg3PYYEJgyriBnr8yfxNdPBTxOi3uPMjsSNuqrgRdCMs4mkoshSvMMJd3DsiDQrCSSxO3Jrdd9+mEslvdP2bZ7BSmITyBDM/hxixJZj0AFz2/MYVIvrN8mgqVtPEkgHLUBt8jzGGlgO6minkiN2GyBvl9ZR70z+8xD/YzNZx/BLvf/F/4YGuarfFp6jSQZXdRt8kXyLiGKpBCkrIm0kT7Oh63X+uHNeDoq01K+LuOR5FFwcOuq69wqFMCFMCFMCFMCFMCFMCFQzfNY6aNpZm0ovXv6Ad8Nc4AKWCB8z8rBqluDLJq8rJVgxU/NKXe7djM1+f7ltvpiMAnVXXTMpvDEbu/d9k2IgRQFUAAWAGw9AOmJgLLOc43u5JcOa/2zl9VHCXpZ1Z4yushkZSdOsrawYDccviFzY4EiW8zrXzPI3ksUraFwzCx1JLDzIHQlbn037YEJrovaXRSLABIXmmC/ZRKXZSQL6gBsBfme2BCPcUZSKuknpidPioV1c7HobfPAhJJ4TzKpjpqaskplp6d0YtFqLyCP4Qb7DpfAhMT8L68wqKmQo0M9MIDHvfnc32tvgQk7JvZ9VUNJmscZEpqFVKfzb6V1gar7A6W+WBC7+07L/d+HBDaxjWBSOxDLf9b4ELpkcZkaXPcxUoqxk0kJ/2UQBIY/8AqPf05k9dhCVOEKqSaWSU18lFmVRJ4ghmQiGVGt4ShWtq2Fgw3ttvgQtdXOhTwwe/ywxTSnQbNZS/UKT09T3HfAkBuF7n/DyVNmBMU6/s5k2Zf8xfocMfGHBW6epdFodW9FUynP5EmFLWBVmP7KRdkmHdQeTDqvqMMbIb2KlmpWlnGhN28xzCZxiZUF7gQpgQpgQpgQpgQqGc5pHTRNLK2lF5+voO5w1zgFLBA+Z4Y3dAclymWaUVlaB4lvsYeYhU89+rnq23IYY1pJuVannZEzhRfE9fwu/tAz+ShopKiKHxXS219lB2LN1IHYfoN8S7Kgs3ps2liq6eenrKrMnZWkrIof2Soy/ZhIz5UIPQ+bY8uREuyNRtPJMmb5RGsqVMempgkbQSyGyttcaxuDueXW+BImDgvhqaKSsqazw/FrSuuKP4EVAygXPxEhrE+nrhUJkynJ4KVNFPDHEvZFAv8z1+uEQudfntNBtLPGhHMFgCPpzwwvaOanjpppPI0lCxx1SE2jMkvrDC7j5XVTv6YQStKmOHzgXcAPUgL3/TOHrDWD1NLL/+cHEHdJ7k/YOafiPupT8dULGxnCNe2mQFT+RGE4zL2TjhtTbRiPUtVHKt0dHXldSGH1tiQOB2VN8bmGzhZCONeGUzClameR4lJBuluY5Ag7Fb9NuQwqagcDVUF/7Tjpp6enUypVqtmTRa14bGznbdSLWPPAgapFqawy1EWYZrSGSkqg0VPECWaFeasYh8RZQTcb7X7YEqc/ZJWytTz6mkNGklqSSbZzHbe5IF1G1j6ntgSWTjm2WRVUJjkUOjj/wQe/rhHNuFJDO6B+ZqC5FmEtPKKOrfUSL08xO8qjmrD8a7b9b/AJxh2TQq5NC2Vhmi25jp+E1DEqz+y+sCFMCFMCS65zOACSQANyT0A5k4CbJRqQlDKITXzirlX/V4j/qqE31G5vKw78tPYX5YiAzFaMxFMwxN8x8x/hFs/wCK6SiaNamZYjJfSD2HMm3IdL4l2Wcs8p+NloJG11SZhl8zt9prUywM25Vk5vGb7WAtvytYiF2yvhOtgeWHK5okoKsCVai2porgghLEFiRaxJ2HY8xC0bhzJYqOnSngGmNBtc3JJ3JJ7k7nAhD834nCSeBTxtUz9UQ2CX6yPyUfr6YiMl9Gq5FSXbnkOVvf+FVTIKup3rKlkXn4NMSg+TS31N9LfM4QNcdypTUww/2W/F2/y2RTK+F6Snt4UEa2tuVBNxte53vh4Y1uyrSVUshu5yM4dqq11MGqVcqinV1Kuqsp5hgCPyOC1904EjYoBWcGUzNrjVoJPxwHQf02I9CLemGmMclbZiErRld4h0OoVUvX0Yu/+uxDmVGiUDf7u6ufyv6YZZzO6ktTz+XwO+iM5PnEFUhMTBgNmU7Mp3FmQ7jkefY4ka8FVJ6d8RyvGvVC+L+HHqnoWQhVpqhZWTlcAWFiOo7euHKFJXH2cNmGXzyrEfCoq7TPFr/bRxbNe3LmDY8rA74EJg9n9G1PLUrFcZa6RzUxZ7hdYOsLcmy7XIPI/PAlujdWKbMknhBYmGTQW0lTHIACCjEbkAg3H9cMewOCmp53QPzt+IX1wtmzvrp6iwqYLB7HZ1+7Ivof0P0wjTfQqSqgay0kfld9OxTDqxIqnK6l8CS68wqNEp8TyNUzJQRkhWXXUsDYrH0Xlzff6DELzfQLSow2KM1Lx2aO/wCEwVVXDTQl5GWKKMbk7BRyGJQLBZ7nEm5S5n0OWZvB4TzwyX/Zski60J6pff8ASxwJLJd4f4PQymjzCghmCJeGtjjCq6iws4B8snLle+/a5ELRMry6KmiWKFFjjQbAch1JP+ZwFAuSlyprZswdoqdmhpVuJKgDzSHqIb9B+Pcb4gOZ+2y0hHHSjM/V/IdPX7JhyjKIqaMRwIqKO3U9yeZPqcSgBqpS1Ek7szzdLlb7R6WKZ4mWXyGxYLcE+m9/0xA6qYHWWtFgFVLEJW215c0fyjPYKhdUMit3F9x8xzxO2RrtlmT0c1O4te03RMHDrKve6+sCF4cCEA4i4rp6NbyNqY8o0sWPfa+31xDJO1iv0GGz1bssYt3OyXqD2nwSSKjQyIGIAa4O5NhcD54ibWtcctlpz+zU0TC8OBI5JhzvhwTMJoXMFSvwyqL3H4XW41L6HFhzLi4WRBVGNpY8Xb0+y55DxC0kjU9QnhVKC5W9w6/jjPUenTDWOPNLU0uRglj1afp6oJxfwNA/j1IqKilWRL1YgFxKqAkkpYnVYncX5nbEqpoHlWV1OcRxh1ejylABFCGPiToLaS7dEI/mbX2bAhOmV50iVkmXmLwfCiR6c6riSOxDWFttBAHM7drYEEL44yo3QLWwC81OCSt7CSPYurflcHpiN4t4lfopGkmGXZ23Ypgy+sSaNJYzdHUMp9Dh7TcKlJGYnFruSs4VNVetqRFG8j/Cilj8gO2EcbBOjYXvyjmgXBFM3hGpkFpak+I3ov8As1HoF/Pc9cRx9Srda8F3DZ5W6D7q5nmXU9fDNSyFWBADhWGpDzU26HqL9sSqksZoOEllroMsrIIIzDqkadBpaqjAtGq2tbrq5nb03ELaOG+HaehiMNMmhCxci5JuedydzsAN+gGBCCZrM2YTvSRMVp4re8yKd2Jv9kp+nmPMemIT43WWlE0U0YkcLuPlB5d/sm2CBUUKoCqosANgAOVhiUCyz3PLjmO66DCptliftQytoqxpNOmOUAg9Cwtq+vI+uMusis7MF3vs5Vtlp+GTq3l2SlDKyMGUlWU3VhsQcVA4g3ut+WJkjS14uCt24Ez33qlRiwMi+WTvcdSPUWP1xsU8nEbqvNcVovdahzR5eSYwcT2WaEu8cZ6tNSyecJK6kRDqTtew9L/yxDPIGsK0sKo3VFS1tri+vosFJvcncnck9T3J6nGI4k6r0xrWsbYaAJm9n+QGqqVJBMUZDOw5XG6rf17Ys00WZ11j45iAp6ctaRmdp8Oq3VTjY2XnG26EcR5CtUg8xSZDqhlHNG9PTuOuGSNzKzS1JhNjqDuOq+OGc6NQjLIvhzxHTKnY9CvdTzBwMdyTqqnERDhq07FDuLp8yaRIKCOJFdSXqpGvoN7aRHb4uRB3+lsPVa3JBofZh4ZinjqpGrklV3qZbtrA2dNF9kKk2F78t8CQLQIplcXUqynqpBB6cxtgOuiEtcNH3epnoj8H7aD+Fida/INy/it0xEzeyv1P60bZuex9U14mWelXjj7XwKMEj3iTz25+Em8n57L/AIsQSG5stGgtHml/aNPVHsxrkghkmkNo41LN6BRc7YlAss+91k/Cmc5hRLLVz0DTxVr+8PJC15EVh5VKEeZVW1htYEm+FQnrJcyoM0MdTEBJJTMdJZSrRswIIN/5egPbAEDRXeK81eGILFYzzMI4gfxHqfRRdj6DDHnSys0kQeczthqVa4eyhaWBIV30jzN1Zj8TH5nCgZQm1E7ppC93NEsOCgCq5jXxwIXldUUdSbYa5wCfFC+V+VoSpNxzl094ZGJVvKSyHSfrbYeuK5qIX6FbLcIr4bSNbqOiCZl7MUMZelnZiRdFaxUjsHHp1xC+iadWFaVP7TSNeGVDPUhI1HUVFHU3QMkyHTpIO+9tOnmQTytz6YqML432XQVDaetpsztW23Wx8ScUijp0eRR4zr5Ygb+a29zt5QeZ/wA8ass2RtyuEosNfWzljPKOaxupqJ66pubvLKQAOg9Bc7Dr+eMkudK9d/HFBh9Ppo0c0/Qezingj8Wrmbyi72IVR9bavyOLrKNjRmeVzEvtDU1D+FTt326rpH7SKOBRHT07+GOVgEH5c/zwvvjG6AJo9nauc55Hi566pi4b40p6w6UJjk6I9gT/AA2Nj8gb4niqGyLKrsInoxd4uOoTKRie6yuaU+L4zTPHXxjePyVAH34mIuTtuVO4+oxC8ZfEtGjcJWOp3c/L2P5R+vqH8B5IAsj6C0YPJja6i478vriYbLPLXNJBWLZlLV1lNS11dV66GaYJPBBeNY0bykyPfez2DA3wIT/7PITSTVmXEN4cDiWnJufspbkLq7qwI33P0OBCvcbL4Rp6wf3eSz/+1JYSX+WzfT1xHJ4dVeoTnD4Tz29QmpcSBUSErUJ8XNZ22K08KRr6NISzb97AX9CMRDWQnsr77x0jR+43+Wis8Z8QPSQoYYvGnmkWKGO9gWIJNzbYBQT9MShUEs5h7SWpmMXubTGnRGrWgYaYC3NVBHmt8x17YEJ7oGjdRLEBplAfUBYsCBYnubW54Q7IS/QqanM5ZT+zpFEUfYu/mk69FC/mO2I/M+60JP0KVrOb9fgNPum3Eqz1RzeuEETysCVRSxA5m2GudlbdSwQmWRrAbXKwfiLiGatk1SHYH7OMbhb9B+JuQv19MY00zpCvSaDDoaKPTfmV5PwrWIupqaTT6C/6A3/TCGCTeyVuMUb3ZQ8XRLhLjKWibSwLw9Y+qn92/W/Q4lhqHRmx2VPE8HirG52aO5HkU8cUZvTCNK+GNKiRSFVw2yXvu47A7cuuLkzmBvEGq5ugpah0ppJSWNO46rL5DUVs9yGllfnYch/yqOW+M4l8zl2UYgw+GxsAPmVonA9JQU7qBMktWRzvtffyoeWL8IjYbN3XK4rLXVLS8tIj/wC1KUeN87rJn8OqQwqpusdjp266j8du42xVqJJHGztluYLR0kbM8Tsx5noq2R8H1VVYpGVT8b+UfTr+lsMjp5HqzWY1S0zrONz0CGZjl0tPJolRkddx/Qgj164jcx0brFW4KmCrYSw3C2b2fcR+90/n/axnS+4u22zW9f5g41qabiDVef4xhxpJ7DynUduyZ6mEOjIwurAgjuCLHEztQQslri05hyS3wK7JHJSO2p6V9AJ2JQ7xm3y2+YOGRaNyq7iAzOE4/wAhf4oVQ09NS1j5eI3qBVyNUuhQGOBTb4r8wXGw9enWVUVV4e9pEs8sLtShKKomaGCYP5tS/DrS22q1hbkbjfAUJ5zugE9PLCeUiFfzGx/PCOFwpIH5JA8ciqfBdd41FAx+LQFYdQy7EG+99uuGNdcKasi4czmqjwNdhVSkg+JVSEW7IRGPnst/rhIuZ7qWvPkZ0aPnv/K+eLqOCsji0VqU8scmuCZWRrOoKHyk2YbkEX54lCoJal4IqI6X3KgmiZKgua2qlOqRi1t1Cnc2vzP13JwIWiRolPABfyQx2ufwovX6DCE21TmtzOACCezyntRrIRZ52aZ9vvOxJ/y+QGI4QQ3VW8Rd+tl5N0HwR+trUiRpJCFRRdiegxI4houVVjjdI8MaNSsr4o9pLTAx08elDcM0gBLD0XkAR3336WxnS1Ydo1djh3s5kIknPoAkWjqmjdXQjUpuLgGx+v54pNJabrp5omSsLHbHdahwZ7QTO6wTp9oxsrpyJ35r93bsTffljSgqs5ykLisVwEwMM0TvCOR3VfjThWGokc0jJ7yovJAthqv19G/6fPDZ4Q4+HdS4Rik1MxoqAeGdnHkkPIs3eklLBQw+GSJ9g3cMLbEbjcbX5Ypxu4btV0lZSMrYgA7uHBatlK5fDRGQL4EVSLN4hOo6gfLfc2tewHTGlHw2svtdcPUe+TVPDJLy3p2WbcS8OGl0SxP4lO9jHMOna5HI9jtihLCYzmbtyXYYfiLapphmFnDcJv4O4kWtIhrYkkaNSyzMAQALatd9l+fI/TFmml4mj1g4vh5of1aZ1g7S32V7P/aRBDdKZfFcbAg2QfW2/wAh+eHyVbW+FqhovZ6efxyusPqlLiLPff6cPMgilhNlYAlZQwNwvY3UHmf1xVlk4jNRqtqhonUFTkjOZrt+o/664ezbMVhrQXcIhRg1zYH8N8JSvDXqb2hp3TU3hFzdbVRV8cyB4nV1PIqbjGsCCdF5/JE+N2WQWS8R4WbCwNqmnN+2qJh/yt/9sR2s+6t+eit+0/QhVOLMorEq0rcvMJkMRhljmNgwvqVg3cHp8sSqiguScJU8EGXx1FfEBRu8rxh1CvIxDISS3JDqttvfp1ELR4KtJNXhur6GKvpIOlhzU25H0OBGxSvwnKYfeoSVtHVSaemzhZO/TXb6YgjO9+q06pvEyP6tF/qP4Vv2cxWoImPN9Tn5sxJ/XDofKmYoQKp4HLRfVZwHl8qqj0sZVNWgAEBdRu1gDtc74lWeh0HspyxJUlSAq6MHW0j2BU3G17cxgQjnGFR4dFUseQib9Rb+uGv8pVikZnma3urGQRFaWBbWIiQEdjpF/wBcDPKE2d15XE9VlXtPz+SSpenVisUexAJGpiASW72FrDGbVzG+ULtPZzD2MhE7tSduytez3glJ094qASl7Rx9G7lvS+wHph1NShwzFQ43jT4n8CDQ8ylrP8yBmlQwRqiOyhACCtj+IWO/O3LfEEzrOsQtXD6cmJrw83PNCqOteKTxImKML2I6X+eIWuIN26LSkpmSsyS+IIpwlBNJVK0Unhst3klJ5Lfzlr8/rzvviaHO59ws7Ffd4aXI5txsG91oHFgoZoP7QVBOUIFgSA29rSC3IeuLswjLc4F1y+Huq45fc3HKD/wBos7zDNKiumRXbUxIWNBsoudrD+Z7fLFBznTOAPwXVw01Ph8TntHqeZWmcM0tNSqculkEksoLOhvp3G6qeQ2F7c+ZxoRBrBwydSuQrpJ6l/vkbcrW8/wCVnOdZyLPBDCtMmorKqm7OVNgHb07DbnzxRlkF8rRZdTQ0QOWeV/EPK/JduHeHUkhaqqZPDpkNhbnIR91e3bvgjhzDM7RNrcTcyQU8Dczz8ghucZv4+gCNYo4xZI13C33Y35kkgXPphkkpftyV2iovdruc7M525KZTwbbKjUkfbXEg/wDb22tbtv8AXFkU1oSeaxzjJOIiIHwbfHqhnBHET0k6gG8UjBXXpvYBh2I236jEVNMWOsVbxjDGVUJePMAtR4mjIrMukGx8V0PyaMsR+aD8saUnmC4imtwZR2H+/wAq3xRwfSZh4fvUZfw9WizFbarauRH4RiZUbofB7McrX+5xn+K5/rgQmSiy+OIuY0CmRi7kfeY2BY+tgPyGBG6xn2gVkkFfMI3KhyHI25lQL7jsBjPluHLssMax9M24vbRad7P2vl9N/Bb9Ti3D5VzeJt/q5D1Kv8RZwKSBpjFLKFIGiFdTm5tsvXEqoompwIQDjyMtl9SBzMZwx/lKt0BtUMPdEsnm1wRNa2qNTb5qDhWeUKGb+4fVYTxyb19T/H/JRjHn/ulej4OLUDB2W55Fo93i8Igx6BpIN9rY12WsLLzqrz8ZwfvdC+KuH6Oe0tVZdItr16PkL3336YbLHG7zBWqCtqoDkgJ15bpXyzhvJpmEccpdzyHiMCfkNr4rshgcbLYqK/FohneC0eit8R5ZSmD+z6aSOObYhCd2I+6zdz64dJGy3DadVXoqipE3vkzS5vMrPaOrqKCZlZLdHiceVwefoeWzC+KDXOhcuqkhgxGIOadeRG4Wk8KHL4aZqyNTCjkqTKbkEG1l3PXti/GYw3NawK5Kv9+lnFO85iOiz/iHh14x7zA5mp2N1lUkstiPjPMEd/TFOWJwOZpuF01BiEcn9PM3K8aEHY+iLcO5iuYzxwVyGUgfZOnlsAPP4ljuDYfW+JYpeMQ14vZUMQpXYdEZKZ1gdwefom/i9MtndEqqgK0V7KrkAX53A2vtizLwnaOKxcONfCDJAwm/O11z4e4XytmDwlJiBezPr+pQ/wBRgjhhGoS1eJYiGlkpLfhZOxAt0t2xZIFlhhxOoX564wpEiq6iOO2gMbAdLi5H0JxiTACQ2XqGFyvlo2ufvZa/nzfa5YDzM1/yhf8AzxqONy0f9svP4WjJPbp/7BNQxOs9UKHN4ZpJYo5AzwkCVRzUtewP5HAhXsCFhPtWa+YPboqj9MZ85BcuxwdpFMPVaZ7OBppDGTfwppY/+GRgP5Ytw+Wy53EnXlz9QD9E1DEqoKXwIVXNabxYZI+WtGUH5gjDXC4KfG7K4FCOBK3xaCna4J8MA27rt/TCRnM0KeujyzuHdZ37UshaKo94UExy8zb4WFhY/PpjNqoSHZguw9nK9skPAcdW7ei4cCcZmkJjmJaAja25U+nocJT1OTwnZS41g/vdnxaO590G4k4ilrJC0jeQEmNOijpt1a3X54ilmc9yv4dhkVI0Bo8XMoZR1TxOskbFXU3Vh0OImuLTcK/UQsmYWSC4O6v5VRSVlRpL2ZiXklb7o5s5+XTcdOWJGNMj7qjWSxUVMbN02DevZaTxwaX3KOZ7VLpZI5AQdTddbL02uRjQnDAy+65HCBUe9ljPBfcduyzKerlqCkQFxe0US8gTt5R39T64zy9z7NC7FsUNM0yv35uO60bgxqeiY0UsuuabeRALxqdPw37lefyGNCENi/TJuTuuTxQVFb/VsZZrdjzPdK+fZ/DDK8eXIIbEq8o+JiD8Kk3st/zxWllEZswLXw/D5Khgkq3Zug5fHugOT5PLVMyxBSQNTFmt+bHqcQNjL9Vr1dZFSMDnc9AAiGW8N1fllgK6gfKySre/pv8A974e2B+7VSqMTpHjJKDb0WjZxxQaSiQSurVhjtpBB83IsfQczi8+fKzXdcrTYaaurIjaRHffssz4Ryk1VXHGbkX1yE77A3N79zYb98UIWGSRdfitU2kpDl0NrALWs0XxM0pE6QxSyH5sVVTbvsR9T3xq/wDkHouCjOWle7qQPhumkYkCoLnHCqkkKATzIABPa/fCoK+jgSHdZnVcNpW1VXI5+GfQNzyEcZ6epOKYjzkldJFXGmhYy3K/1KZOF1EdZXw2A+0SYeokWx+upCT8xiePRxCy6r9SGN/ax+B/KMcQZsKWBpjFNLpIGiFNbm5tsuJVQSRV8a5m6s8eXJTRC/2tbME+V0sNJv0ub4EJo4ZeoktNLUQyRPEtlhF1D762D9QeVvTAhVuFm8Gpq6Q7Wfx4+2mTdrfJ7/8AEO2IWeE2WhV/qRMlHSx9R+Ew1tEkyNHIoZGFiD1xK5ocFSikdE4PjNisp4z9ny00TzxSsUW142AJ3PR7jYdiCfXGdPShozBdlhWPSVEjYJG6nn+EnZLlT1Mywx21Ne1zYbYpsjLzYLo6usZSxmV+yaMu9mdW5IkMcQB531H6AW/UjFllC52pKw5/aemYPA0klGuJaSkp6Y0EMgSd9NyRu9mGzsOWroDtid+Rrcjd1lUclTUVArJWksH09PRJ+W5nLQySQTR6oibTQNybkLg97AWPXFRkjmGx+S6KppIa5jZonWd/i4f6T9wPQ5ckMlTEWYAESGXdoxa5Xl26jmOuL0LYw0lq5bE5690jYZd+QHPukXO+HioappX8amvfxAfMhvvqvve/3hinJDbxtNwukosQDrU9Q3K/a3Ir3Kc5gldRmKtIiqAjrswt0bTuwP8AT1w1kjXGz0tXh88LCaI2J3HX0unjiPg5a2OJqKWNIgtggHkbe4a69fmD05dbskHEAybLm6HFTRvcKlpJv8R80g51wnVUf2jr5QbB0Ppz7jFGSF8ZXU0mK0tYcg36FThjhWatZjGVVQfO7Hqd+XM4WKB0mpRiOJw0ADS3U7WWxcL8NRUUemPzMfjcjdv8h2GNOOIRjRcJX4jNWSZn/AIbw6rzz1tUpUaj4EBIO3hagSd+Rc9Pw+uFj1OZFYRHCyIctT6lCanP80glSBFo62RY1MqLLolLC+o6fujlzGJVQKJZJxy8k0dPUZfV00rkgFlDRXAJ/ai1+XbtgQnFyAN+WEJslAudEr+z2nBpPFIAM8kk30dyRf1tYfTEUeyv177TZBs0AfJTNfsMxp5rDTOjQOf3h54/+YfQYXaS6SIcWmez9pv/AAmOs1aH0W16Tovy1W8t/S+JVQCwlaqKagyuB5mmnfMkNVFKbvfUwkDod9I2G+BCd/Z3ItPWV1JoMCvKZKaBuelQFldegQtYjfv2wIRrjJWhkgrkBPgErMo+9E9tR5c1Pm/PviGTQ5uiv0Z4rXQH/Lb1TRFKGAZSCpFwR1GJr3F1Rc3KbHkh/EOW+808sNwNa2Btex6HDJWZ2WVijqDTztlOwKwZxNR1B5pLE3P5Hn6qR+Yxi+KJy9Ja+GvpurSm+T2qVBWwhiDfiuxH0H/U4sur3EaBYrfZaG9y829AkyKGWqnsAZJZWv8AMnmfQD9LYrDNI7Tdbr3QUcOujWhaLxRwxBFRRPVzP40Q0613MlzcLZrk+h6fLF+WJmS7zquSw7EZn1bhTMGV3I7BINbnReFIFRI4lbUQt7s3Qux5kDFF0pIyjRdTBh7WTGZ7i5x68vRN/s1ystqEssfgTKQacsCXuNm09LW58/yGLdKw2s7Yrnsfqm5wY2nO0+b+FT4v4BelVpoW8SEbkH4lF/TmPXnhk9KW6hW8Nx9s7hDKLO68ihnDHGc9EjIgR0Y3Ae+x62sRzxHFVOiFldrsEhrXCQnKe3NV+KOKZq0qZdKqnwot7XPMm5Nz/K574ZLUOl3UuH4TFRXLTcnmVo3ss4faCJp3O84UqvZQCQT6m/5W740KSItbc7rkvaCvbUTBjNm80b4xzVoYRHDvUTHRCt7G/Vvko3xYe7SyyqOIOfmf5W6lWqGKKhpEV2VYoIxqc7DbmT9d8KxuVtlDNLxZC7qsey6iqnR6dYJIJJpJHrsyZbKYCdQ8KS+6stthy+pIcorJp9lVPFHWV0dDI8lAixBdTFlEtmL+G3Llu1u49MCE3cd1Zjo5Av7SW0UY7tIdI/niOU6aK3Qx55Rm2Gp9AjGWUoiiSMckUKD3sLXw5uyryPL3lx5oXxjlhnpZFQkSL54iOYdN1t9Ra2EkGl1PRzCKUE7Hf0V3IMzWpp4515SKDbseo+hwrDcXUc8RikLDySxxfX0OXTxz+5+LWz6hCIYru5UAN5rbbEXPO1+eHKFLOc5dnFQ8WZPFFFJSHVBSp5ndWI8RXk5XKjsd+QF8CNlqxAdPMuzLurdiNwRv8jhCMwsgXabhK+RSmin9ykv4TktSueQHMxH1HMdx8sRtdY5VpVAFSzjt3HmH8ptAxLrdZttLFDc3yCnqbeNErkcieY+vbDHxtfurVNWz0x/TdZL8vs0oSb6ZB6Bzb+eIDSR9FpN9oawC2ZFsvyKkoUaRI1QBfOxuTYc9ziRsbI9Qqc1bVVjgxzr66BYvxNnb1lQZTex8sanchb7Cw6nnbucZc8pmdou+w2ijo6fKd+ZT17PuByp8eqQX/wBnGwuVsfiPr2GLdNSi2Zy5vGsa4g4MDtOZ6pR4xy6elrHchl1SF4pALDncAHlcDa3p64rTtfG+63MKngq6QR7kCxC1ng3iBaynDXHiKAJV7N3+R5jGlDKHsuVxOJULqOcsOx2PZcsy4FopmLNDpYm5KErcnvY4HU0btbJ8OL1cIyteV95fwVRRFSsCll3DMSTf6nCNp4xsE2bFquYWe8o1W1KRI0kjBVUXJPQDExNhdUGMdIQ0apb4cp3qZjXTrYEaaVDe6xnmx/efbpsB1wxozHMr9S9sUYgj1/ce/RLvtWz5NcNM6yPTJIslcYgGKpe8ast7hGIJY9hYXJtiRZuh25LjQcWpNT5lmMjiSAgQ09KTcWFwpaO+zSOewNh16CVP3DFE0NLFG6RRuEBdYV0qGIu1hc9cCEJq3FTmccQPko18RwORkfaMH1Chj9T2GIfM6y0GfpUrnc3afAJsXE1lnrw4Ck5aJTyu9HXPTnaCpvJBtssnORPr8X5/SJos4laUv9RTiQeZuh9OSZ6ktpYooZwDpUnSCbbAtY2uetjiVZtgVluZcV5uZoYpUpsuWYOVeS8vwC5Ukba7bjlgTlf9mGb1Pu89XXVeqmZwIZJlEZIBK67clVjYBd9xe/cQnnO8pjqoWikvY7gg2KkbqynoQcNc26kgmdC7M3/6gmUZ3JBIKWuID7CKfks3T5LJ+7fDA62hVuanbIziw7cxzH4TXfEvos8jRfWBCA8dITQVAXn4Z62+f6Yjm8hV7DSBVRk9Vnnsp4fWaRqh7FYSAikXu5F7n5C1vU9Lb59FEHEuK6j2krnRsbTs/wAt/Ra+vLGoFxJQHjmiEtDOCBshYXHIrviKcXjIV/C5uFVMd3SN7F1PjVBFtIRLn1JbT9NmxToOa6P2pczLGOdyVq+NFcbquFZVpEjSSMFRRcseQGEJATo43SHK0XKUqeB8ydZZlKUaHVFE3OY8w8g6L2X1xFbiLRe9lGyzdZDuenYI/wAR1ksNNI9PEZpQLRxi27HYX35DmfliYCwWZ3WcZTV1eRtI1fH7xBUPrlrIgSyuQBaUfgBuBb6dsCEz03BmWVM0FfAkd1bWrREaGI5al5XB32sQQMFkhNkyZ9mq00DytvpHlXqzH4VHqTthrzYKemhMsgYPiqPBuVNBBeXeaUmSY/vN0+gsLdLYaxulypaycSP8PlGgTAMSXVMKEYEvdCOJ8n95hKhtEinXE45q4+E/0PoThr23GinpZuC+/I6EdQuXC2ee8xkMNM8Z0zJ+Ft//AKm1weuEY8FPqqbhOuPKdkF9qWRGrgjRnVKZJPFqjpJfw0Un7OwO/Q7X3HS4L1VCzTjanqMwipGZTTUsk6QUNMOek7GaQdLINhvbVztcsIWkUvtEo1ldBZKSIrEKksBGZOkaD71lFyw2AHbfAhNdfQxVEeiRVkjYfMG/Ig/1GGuaCnxSvidmYbJbMdXl/wAGusph92/2yDc7E/GLWABscMGZm+qvl0NTr5HfQ/ZG8m4lpqnaKQFhsUbysCOYKHe+Hh4OyqzUskXmCu5lSLNE8TXCupUkc7EdMDm3Fio4ZDG8PbuEN4T4bShiaNHZ9TamZrc7Ach0sMMiiEYsFaxCvkrZA94tYWRwYlVHZV66BZY3jb4XUqbdiLYCL6JzJMjg4HZDOGuHoqGJkjLEE6mZyLnYDcgAchiKNgjCt1lbLWSB797W0VOu4ujLGOkU1Uw+7GfKv8cm4UdfWx54Uy8ghlCbZ5TlH1+AXOk4aed1mr2WVxukKj7KPbfY31t+8cII76uTn1bY2lkAsDuTufsvip4sIhkq44TJSRRvewZZfFRyrL4bKLKLG56b/LEuyoeqCZBx+yVAjrXiMNVd6KqQFUdbjyMCSVdbgG52JsehwITZLxDC1YKEK0khQtJpAKxrtbxT01X2FjgQiOWZdFTxiKFFjjF9KqLAXNzYYEJZp2GY1QcG9JTHyHpLLtv2Kp0Pc4iHid2Wm4e6w2/zdv2H5TiBiVZfJe4Eq9wIXhwhQljiTLJUcVlIAZkFpI+QmT8JP4h90+pxFI03uFfpZmOaYJvKdj0KMZTmUdRGskRup+hB6gjoRytiVrgVUnhfA7K5JntM4Okr5aaQz+DTwCQzFQdelgurRbmSq6fT969sKUxI1DC1RpzGOlilyykLxxUYbzCMDzzaeRkPxENvy7A4EiL8NcTPQRyusE7UtRNEmW08jAOdQPiaTdrJ8JF9twNr4ELXjOLqpIDMLhSRc2tew62uL27jBoktroh+ccP09TbxolZhybkw+TDfDSy6nhqpIvI5DP8ARupi/wD5q6QDok6iUfRrhvqScMyEeU/NWTVwv/uxj1Gh+y9JzVF/uch/xr/0wfqjohvuTjrmb8iuEdbm5IvT0gHU622/XB+r2TiygGz3fILu9JmcnOemhFt9EbSG/wDiYfzwWkPRNz0bdmuPqQAvheC1kINXPPVEW8rnSlx18NbD874BH+43SnEHMFoWhvcb/Mphp6eOJLIqxoN7AAAdzh4a3kqL3vebuOqVuKuMQlHFNQtHM1RMsMLc11MxBNha9rHb0w5MGiF0may5bXtTV0xlpati1NPJbyv96JzytuLbAf0EqD5Xw/TtX1uVppmoJIxMQpv7tLewCNuAT2vtb53ELQOEuF4cvgEUIuTvJI3xSN3Y/wBOmDZBJvYKjntbLVS+50zaVA/1mcb+GDyRf/UO/wAtueIZCXeFvxWjTsbA3jyC5/xHU9fRMlBRpCixxrpRAAo9B/XEoGllQke57s7jclWsKmqYEKYEKYELy2BCVMzyaWnmeqogCW3mpzsJT0ZW+6/O5sb+nWJzcmoV+GdkjeFN8D0/CLZFnUdVH4kR5bMp2ZG6qw6HphzHhwVeenfA/K/4HqlziD2cxTSPJTzzUbTDTUCAgLKN76l5atz5vU98PUA7pdoIaenzrw6llhio6VVohIwCkG+twT9/ngQl/iXO3qWnzFNVifcssUbFne4llXre2wPrbYjAhbZk1G0NPFEztIyIFZ2NyxA3P54SyEB4r40FAxM1LUNAAt54wpUFjaxBYEW+WFQF80PtEopdNmlRmljiCvE6nXLq0Ai3I6TvyFueCyF81HtNyyN2jepAZGKsCrbEGx6d8JZCJcR8URUlGawhpYhpI8KxJDEAEXIFt7/LBZCp8O51X1EgaWiSmpyCbtMHkO11soAAB+tsKhIx4orKSrrax3eoo46kwSw9YlCgpJHc92IIAF7C57CEGzPh6JswpoEqWTLax2npmia2ibTYhDaykEiw6XttgQnzLOGq5i1JmDQV1EQNMjgrLccvKAbkd7/XAg6JtyPI6ejj8OmiSJb3IUcz3J5k/PAhBq3OZKqVqaiNgu09T0j/AHU/E9r/AMO3O+ITJnNm/NaLKdsDRJPudm8z69kdyXJ4qaIRxLZb3JO5YnmWPMn1xIxgYLBVJpnyuzOV+2HKFe4EKYEKYEKYEKYEL5IwJPRLudcNa5PeKd/AqQCNYFw47SL94evPEbmX8Q3V6CryN4bxmb/r0XGh4p0P4Nanu8nIMTeN+e6v0O17N+tsIH2NnJz6ElvEhOYdOY+CMZtk1PVKFqIY5VG41qDb5HpyHLEt7qhayV+LuD5pJqOoo3hU0QPhU8iHwzfn5lPlNgBy6XvgQmHhuuqJUY1VP7vIr6dIkDqwAHnU2HlJuLHfbBdCV/bCPFio6Tn7zVxow/cBux+m2BC99pB11mTxWvqqjJ/8ag8/ry62wl0JV4ZpcwmizSmpVpfCesqEd5i2oEkarKNiLEcxhUJ7quF9GTNQhtZWmKA2tqYC+wv1bAkugvslyaOWlpq1p6mWUJp+0mZlQi6sFS9rdPpgSrzI/Z+j1tdPWw61afVArNdLad20Xte9hcj7uC6EyZPwVSUwKompPG8aNH8yxPY7xKfh5n/sYEInnGcwUy6ppAt/hHNm5fCo3O5A27jCF4G6mhp5JTlYNUvTUtTmOzh6Wk6pf7WYfvbeRTvtz/pEQ5x7K6Hw0u3if15D7pqoKJIUEcSBEXkqiwxMAOSznyOkcXP1JVkYE1e4EKYEKYEKYEKYEKYEKYELxsCFWrqKOZCkqK6HmGFxhC0FOjldEczDYpbHDdRTEGhntGP7vMNSc7+V/iXrtv8ATEWQjZXveo5f7zdeo3X0vFxi2raeSnP+8H2kfz8QDb5MB9cLxMu6a6ia/WF1+2xRzLc3gnF4ZUkH7rA/mOeJA8FVZIJGecELvNTI5UsqsUN1LAEqe6noflhVHtuuNXlUUkkUrorSQ6jEx5qWADW+YAvg1RYKZZlMUHieCgTxZDJJb7zt8TH1NhgQrhwaJLnkucaKi2AVVHQAADCE2TgCUEreMqSM6RJ4sn4IQZGPyC3wwyjZWmUMrxmtYdToFUkqcxqQRHGlGn45T4klu4jFlB+ZOG+J2ylLKWLzOzHtoFeyjhaGF/Fa8055zS+Zvp0XbsBh7WDmoZqtzxlGjegR1Rh+yqr6wIUwIUwIUwIUwIUwIUwIUwIUwIUOBC8tgQFLYELwjCWCUFBMy4Qop7+JTxkm+4Gk789x1wxzQVZjrJ4/K4oPWcPe7hmgqqtLL8Pi6xt6SK1vpbEbmWFwSrkVRxXASMab9rH6EJDreNq6CV0E5cA7F1UnkOwGK3GeDutwYXSvYDlt6LifaTXn76D5IMLx3FI3B6UHY/NNHCtRU1sZeWsqEvfaPw1HO3WMn9cSR3fuVRrooaZwyMB9b/dMdNwLSNpaYSTsBa88jP8APYmw+gGJgwLMfiEw0YQ0dhZMVHl8UQtFGiDrpUC/ztiTKFTfK958RurAXDlGvQMBQoMCF7gQpgQpgQpgQpgQv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358775" y="-7239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0" y="2636912"/>
            <a:ext cx="9144000" cy="1728192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3600" b="1" dirty="0" smtClean="0">
                <a:solidFill>
                  <a:schemeClr val="tx2">
                    <a:lumMod val="75000"/>
                  </a:schemeClr>
                </a:solidFill>
              </a:rPr>
              <a:t>Olgu örnekleriyle kronik öksürük</a:t>
            </a:r>
            <a:br>
              <a:rPr lang="tr-TR" sz="36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tr-TR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55259" y="4437112"/>
            <a:ext cx="9115301" cy="2420888"/>
          </a:xfr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tr-TR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tr-TR" sz="2400" b="1" dirty="0" err="1" smtClean="0">
                <a:solidFill>
                  <a:schemeClr val="accent1">
                    <a:lumMod val="50000"/>
                  </a:schemeClr>
                </a:solidFill>
              </a:rPr>
              <a:t>Prof</a:t>
            </a:r>
            <a:r>
              <a:rPr lang="tr-TR" sz="2400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tr-TR" sz="2400" b="1" dirty="0" err="1" smtClean="0">
                <a:solidFill>
                  <a:schemeClr val="accent1">
                    <a:lumMod val="50000"/>
                  </a:schemeClr>
                </a:solidFill>
              </a:rPr>
              <a:t>Dr</a:t>
            </a:r>
            <a:r>
              <a:rPr lang="tr-TR" sz="2400" b="1" dirty="0" smtClean="0">
                <a:solidFill>
                  <a:schemeClr val="accent1">
                    <a:lumMod val="50000"/>
                  </a:schemeClr>
                </a:solidFill>
              </a:rPr>
              <a:t> Zeynep Tamay</a:t>
            </a:r>
          </a:p>
          <a:p>
            <a:r>
              <a:rPr lang="tr-TR" sz="2400" b="1" dirty="0" smtClean="0">
                <a:solidFill>
                  <a:schemeClr val="accent1">
                    <a:lumMod val="50000"/>
                  </a:schemeClr>
                </a:solidFill>
              </a:rPr>
              <a:t>İstanbul Tıp Fakültesi, Çocuk Sağlığı ve Hastalıkları AD, </a:t>
            </a:r>
          </a:p>
          <a:p>
            <a:r>
              <a:rPr lang="tr-TR" sz="2400" b="1" dirty="0" smtClean="0">
                <a:solidFill>
                  <a:schemeClr val="accent1">
                    <a:lumMod val="50000"/>
                  </a:schemeClr>
                </a:solidFill>
              </a:rPr>
              <a:t> Çocuk Alerji BD</a:t>
            </a:r>
            <a:endParaRPr lang="tr-T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32" name="Picture 8" descr="http://www.itf.istanbul.edu.tr/dermatoloji/tip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038" y="5677325"/>
            <a:ext cx="1187624" cy="118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255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70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39084974"/>
              </p:ext>
            </p:extLst>
          </p:nvPr>
        </p:nvGraphicFramePr>
        <p:xfrm>
          <a:off x="754405" y="565867"/>
          <a:ext cx="8046972" cy="5595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7572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3600" b="1" dirty="0" smtClean="0"/>
              <a:t>Vaka </a:t>
            </a:r>
            <a:r>
              <a:rPr lang="tr-TR" sz="3600" b="1" dirty="0" smtClean="0"/>
              <a:t>2</a:t>
            </a:r>
            <a:endParaRPr lang="en-US" sz="3600" b="1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 smtClean="0"/>
              <a:t>4,5 yaşında </a:t>
            </a:r>
            <a:r>
              <a:rPr lang="tr-TR" sz="2400" dirty="0" smtClean="0">
                <a:latin typeface="+mj-lt"/>
              </a:rPr>
              <a:t>kız</a:t>
            </a:r>
            <a:r>
              <a:rPr lang="tr-TR" sz="2400" dirty="0" smtClean="0"/>
              <a:t> çocuğu</a:t>
            </a:r>
            <a:endParaRPr lang="tr-TR" sz="2400" dirty="0"/>
          </a:p>
          <a:p>
            <a:r>
              <a:rPr lang="tr-TR" sz="2400" dirty="0">
                <a:latin typeface="+mj-lt"/>
              </a:rPr>
              <a:t>1 aydır düzelmeyen kuru öksürük</a:t>
            </a:r>
          </a:p>
          <a:p>
            <a:pPr eaLnBrk="1" hangingPunct="1">
              <a:lnSpc>
                <a:spcPct val="90000"/>
              </a:lnSpc>
            </a:pPr>
            <a:r>
              <a:rPr lang="tr-TR" sz="2400" dirty="0" smtClean="0">
                <a:latin typeface="+mj-lt"/>
              </a:rPr>
              <a:t>1 </a:t>
            </a:r>
            <a:r>
              <a:rPr lang="tr-TR" sz="2400" dirty="0">
                <a:latin typeface="+mj-lt"/>
              </a:rPr>
              <a:t>ay önce ÜSYE başlıyor, öksürük önce kuru sonra </a:t>
            </a:r>
            <a:r>
              <a:rPr lang="tr-TR" sz="2400" dirty="0" smtClean="0">
                <a:latin typeface="+mj-lt"/>
              </a:rPr>
              <a:t>dolu dolu imiş, biraz azalır gibi olmuş, </a:t>
            </a:r>
            <a:r>
              <a:rPr lang="tr-TR" sz="2400" dirty="0">
                <a:latin typeface="+mj-lt"/>
              </a:rPr>
              <a:t>ancak </a:t>
            </a:r>
            <a:r>
              <a:rPr lang="tr-TR" sz="2400" dirty="0" smtClean="0">
                <a:latin typeface="+mj-lt"/>
              </a:rPr>
              <a:t>kuru öksürük halen devam ediyor,</a:t>
            </a:r>
            <a:endParaRPr lang="tr-TR" sz="2400" dirty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tr-TR" sz="2400" dirty="0" smtClean="0">
                <a:latin typeface="+mj-lt"/>
              </a:rPr>
              <a:t>Öksürük hem gün </a:t>
            </a:r>
            <a:r>
              <a:rPr lang="tr-TR" sz="2400" dirty="0">
                <a:latin typeface="+mj-lt"/>
              </a:rPr>
              <a:t>içinde </a:t>
            </a:r>
            <a:r>
              <a:rPr lang="tr-TR" sz="2400" dirty="0" smtClean="0">
                <a:latin typeface="+mj-lt"/>
              </a:rPr>
              <a:t>hem de geceleri oluyor, </a:t>
            </a:r>
          </a:p>
          <a:p>
            <a:r>
              <a:rPr lang="tr-TR" sz="2400" dirty="0" smtClean="0"/>
              <a:t>1 kutu antibiyotik, iki kutu öksürük şurubu bitirmiş</a:t>
            </a:r>
          </a:p>
          <a:p>
            <a:r>
              <a:rPr lang="tr-TR" sz="2400" dirty="0" smtClean="0"/>
              <a:t>Çocukta ve ailede bilinen kronik </a:t>
            </a:r>
            <a:r>
              <a:rPr lang="tr-TR" sz="2400" dirty="0"/>
              <a:t>hastalık öyküsü yok</a:t>
            </a:r>
            <a:r>
              <a:rPr lang="tr-TR" sz="2400" dirty="0" smtClean="0"/>
              <a:t>.</a:t>
            </a:r>
          </a:p>
          <a:p>
            <a:r>
              <a:rPr lang="tr-TR" sz="2400" dirty="0" smtClean="0"/>
              <a:t>Altı aydır yuvaya gidiyor</a:t>
            </a:r>
            <a:endParaRPr lang="tr-TR" sz="2400" dirty="0"/>
          </a:p>
          <a:p>
            <a:r>
              <a:rPr lang="tr-TR" sz="2400" dirty="0"/>
              <a:t>Fizik muayene : N</a:t>
            </a:r>
            <a:r>
              <a:rPr lang="tr-TR" sz="2400" dirty="0" smtClean="0"/>
              <a:t>ormal </a:t>
            </a:r>
            <a:endParaRPr lang="tr-TR" sz="2400" dirty="0"/>
          </a:p>
          <a:p>
            <a:pPr>
              <a:lnSpc>
                <a:spcPct val="90000"/>
              </a:lnSpc>
            </a:pPr>
            <a:endParaRPr lang="tr-TR" sz="2400" dirty="0">
              <a:latin typeface="+mj-lt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tr-TR" sz="2400" dirty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endParaRPr lang="tr-TR" sz="2400" dirty="0">
              <a:latin typeface="Comic Sans MS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tr-TR" sz="2400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942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09800"/>
            <a:ext cx="4040188" cy="36877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539552" y="1844824"/>
            <a:ext cx="7223720" cy="280831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PA AC: </a:t>
            </a:r>
            <a:r>
              <a:rPr lang="en-US" dirty="0" smtClean="0"/>
              <a:t>Normal </a:t>
            </a:r>
          </a:p>
          <a:p>
            <a:pPr>
              <a:lnSpc>
                <a:spcPct val="120000"/>
              </a:lnSpc>
            </a:pPr>
            <a:r>
              <a:rPr lang="en-US" dirty="0" err="1" smtClean="0"/>
              <a:t>Deri</a:t>
            </a:r>
            <a:r>
              <a:rPr lang="en-US" dirty="0" smtClean="0"/>
              <a:t> </a:t>
            </a:r>
            <a:r>
              <a:rPr lang="en-US" dirty="0" err="1" smtClean="0"/>
              <a:t>prik</a:t>
            </a:r>
            <a:r>
              <a:rPr lang="en-US" dirty="0" smtClean="0"/>
              <a:t> </a:t>
            </a:r>
            <a:r>
              <a:rPr lang="en-US" dirty="0" err="1" smtClean="0"/>
              <a:t>testi</a:t>
            </a:r>
            <a:r>
              <a:rPr lang="en-US" dirty="0" smtClean="0"/>
              <a:t> (-)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smtClean="0"/>
              <a:t>PPD: </a:t>
            </a:r>
            <a:r>
              <a:rPr lang="en-US" dirty="0"/>
              <a:t>8</a:t>
            </a:r>
            <a:r>
              <a:rPr lang="en-US" dirty="0" smtClean="0"/>
              <a:t> </a:t>
            </a:r>
            <a:r>
              <a:rPr lang="en-US" dirty="0" smtClean="0"/>
              <a:t>mm (BCG </a:t>
            </a:r>
            <a:r>
              <a:rPr lang="en-US" dirty="0" err="1" smtClean="0"/>
              <a:t>skarı</a:t>
            </a:r>
            <a:r>
              <a:rPr lang="en-US" dirty="0" smtClean="0"/>
              <a:t> +)</a:t>
            </a:r>
          </a:p>
          <a:p>
            <a:pPr>
              <a:lnSpc>
                <a:spcPct val="120000"/>
              </a:lnSpc>
            </a:pPr>
            <a:r>
              <a:rPr lang="en-US" dirty="0" err="1" smtClean="0"/>
              <a:t>Ig</a:t>
            </a:r>
            <a:r>
              <a:rPr lang="en-US" dirty="0" smtClean="0"/>
              <a:t> G, A, M, E normal.</a:t>
            </a:r>
          </a:p>
          <a:p>
            <a:pPr>
              <a:lnSpc>
                <a:spcPct val="120000"/>
              </a:lnSpc>
            </a:pPr>
            <a:r>
              <a:rPr lang="en-US" dirty="0" err="1" smtClean="0"/>
              <a:t>Ter</a:t>
            </a:r>
            <a:r>
              <a:rPr lang="en-US" dirty="0" smtClean="0"/>
              <a:t> </a:t>
            </a:r>
            <a:r>
              <a:rPr lang="en-US" dirty="0" err="1" smtClean="0"/>
              <a:t>testi</a:t>
            </a:r>
            <a:r>
              <a:rPr lang="en-US" dirty="0" smtClean="0"/>
              <a:t>: normal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Unvan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3600" b="1" dirty="0" smtClean="0"/>
              <a:t>Vaka </a:t>
            </a:r>
            <a:r>
              <a:rPr lang="tr-TR" sz="3600" b="1" dirty="0" smtClean="0"/>
              <a:t>2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626605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20687"/>
          </a:xfrm>
        </p:spPr>
        <p:txBody>
          <a:bodyPr/>
          <a:lstStyle/>
          <a:p>
            <a:r>
              <a:rPr lang="tr-TR" dirty="0" smtClean="0"/>
              <a:t> </a:t>
            </a:r>
            <a:r>
              <a:rPr lang="tr-TR" dirty="0" err="1" smtClean="0"/>
              <a:t>Non</a:t>
            </a:r>
            <a:r>
              <a:rPr lang="tr-TR" dirty="0" smtClean="0"/>
              <a:t>-spesifik öksürük?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9" name="Unvan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3600" b="1" dirty="0" smtClean="0"/>
              <a:t>Ön tanı?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2420888"/>
            <a:ext cx="799288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tr-TR" sz="2400" dirty="0" smtClean="0"/>
              <a:t>Anne ve baba balkonda sigara içiyorlar</a:t>
            </a:r>
            <a:endParaRPr lang="tr-TR" sz="2400" dirty="0"/>
          </a:p>
        </p:txBody>
      </p:sp>
      <p:pic>
        <p:nvPicPr>
          <p:cNvPr id="6" name="Picture 4" descr="İlgili resi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492896"/>
            <a:ext cx="340893" cy="34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3140968"/>
            <a:ext cx="7848872" cy="1200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tr-TR" sz="2400" dirty="0" smtClean="0"/>
              <a:t>Aile çocuğun öksürüğü hakkında bilgilendirilmeli</a:t>
            </a:r>
          </a:p>
          <a:p>
            <a:pPr marL="285750" indent="-285750">
              <a:buFont typeface="Wingdings" charset="2"/>
              <a:buChar char="ü"/>
            </a:pPr>
            <a:r>
              <a:rPr lang="tr-TR" sz="2400" dirty="0" smtClean="0"/>
              <a:t>Sigara için önlemler</a:t>
            </a:r>
          </a:p>
          <a:p>
            <a:pPr marL="285750" indent="-285750">
              <a:buFont typeface="Wingdings" charset="2"/>
              <a:buChar char="ü"/>
            </a:pPr>
            <a:r>
              <a:rPr lang="tr-TR" sz="2400" dirty="0" smtClean="0"/>
              <a:t>Tedavi? </a:t>
            </a:r>
            <a:endParaRPr lang="tr-TR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55576" y="4653136"/>
            <a:ext cx="7776864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2400" dirty="0" err="1"/>
              <a:t>B</a:t>
            </a:r>
            <a:r>
              <a:rPr lang="en-US" sz="2400" dirty="0" err="1" smtClean="0"/>
              <a:t>ekle</a:t>
            </a:r>
            <a:r>
              <a:rPr lang="en-US" sz="2400" dirty="0" smtClean="0"/>
              <a:t>, </a:t>
            </a:r>
            <a:r>
              <a:rPr lang="en-US" sz="2400" dirty="0" err="1" smtClean="0"/>
              <a:t>izle</a:t>
            </a:r>
            <a:r>
              <a:rPr lang="en-US" sz="2400" dirty="0" smtClean="0"/>
              <a:t>, </a:t>
            </a:r>
            <a:r>
              <a:rPr lang="en-US" sz="2400" dirty="0" err="1" smtClean="0"/>
              <a:t>g</a:t>
            </a:r>
            <a:r>
              <a:rPr lang="en-US" sz="2400" dirty="0" err="1" smtClean="0"/>
              <a:t>ör</a:t>
            </a:r>
            <a:r>
              <a:rPr lang="en-US" sz="2400" dirty="0" smtClean="0"/>
              <a:t> </a:t>
            </a:r>
            <a:endParaRPr lang="en-US" sz="24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755576" y="5445224"/>
            <a:ext cx="7920880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tr-TR" sz="2400" dirty="0" smtClean="0"/>
              <a:t>2 hafta sonra kontrol</a:t>
            </a:r>
            <a:r>
              <a:rPr lang="tr-TR" sz="2000" dirty="0" smtClean="0"/>
              <a:t>		                 </a:t>
            </a:r>
          </a:p>
          <a:p>
            <a:pPr marL="285750" indent="-285750">
              <a:buFont typeface="Wingdings" charset="2"/>
              <a:buChar char="ü"/>
            </a:pPr>
            <a:r>
              <a:rPr lang="tr-TR" sz="2000" dirty="0" smtClean="0"/>
              <a:t> </a:t>
            </a:r>
            <a:r>
              <a:rPr lang="tr-TR" sz="2400" dirty="0" smtClean="0"/>
              <a:t>Öksürük geçmiş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 flipH="1">
            <a:off x="3707904" y="5445224"/>
            <a:ext cx="144016" cy="666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1">
              <a:lnSpc>
                <a:spcPct val="140000"/>
              </a:lnSpc>
            </a:pPr>
            <a:r>
              <a:rPr lang="tr-TR" altLang="tr-TR" sz="2800" b="1" dirty="0">
                <a:sym typeface="Wingdings" panose="05000000000000000000" pitchFamily="2" charset="2"/>
              </a:rPr>
              <a:t></a:t>
            </a:r>
            <a:r>
              <a:rPr lang="tr-TR" altLang="tr-TR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1055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11" grpId="0" animBg="1"/>
      <p:bldP spid="3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820687"/>
          </a:xfrm>
        </p:spPr>
        <p:txBody>
          <a:bodyPr/>
          <a:lstStyle/>
          <a:p>
            <a:r>
              <a:rPr lang="tr-TR" dirty="0" smtClean="0"/>
              <a:t> </a:t>
            </a:r>
            <a:r>
              <a:rPr lang="tr-TR" dirty="0" err="1" smtClean="0"/>
              <a:t>Non</a:t>
            </a:r>
            <a:r>
              <a:rPr lang="tr-TR" dirty="0" smtClean="0"/>
              <a:t>-spesifik öksürük?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9" name="Unvan 1"/>
          <p:cNvSpPr>
            <a:spLocks noGrp="1"/>
          </p:cNvSpPr>
          <p:nvPr>
            <p:ph type="title"/>
          </p:nvPr>
        </p:nvSpPr>
        <p:spPr>
          <a:xfrm>
            <a:off x="467544" y="21655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3600" b="1" dirty="0" smtClean="0"/>
              <a:t>Ön tanı?</a:t>
            </a:r>
            <a:endParaRPr lang="en-US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827584" y="3140968"/>
            <a:ext cx="7848872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tr-TR" sz="2400" dirty="0" smtClean="0"/>
              <a:t>Astım?     Astım-benzeri semptomlar?</a:t>
            </a:r>
          </a:p>
          <a:p>
            <a:pPr marL="285750" indent="-285750">
              <a:buFont typeface="Wingdings" charset="2"/>
              <a:buChar char="ü"/>
            </a:pPr>
            <a:r>
              <a:rPr lang="tr-TR" sz="2400" dirty="0" smtClean="0"/>
              <a:t>2-4 hafta IKS </a:t>
            </a:r>
            <a:endParaRPr lang="tr-TR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827584" y="4221088"/>
            <a:ext cx="7776864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2400" dirty="0" err="1"/>
              <a:t>B</a:t>
            </a:r>
            <a:r>
              <a:rPr lang="en-US" sz="2400" dirty="0" err="1" smtClean="0"/>
              <a:t>ekle</a:t>
            </a:r>
            <a:r>
              <a:rPr lang="en-US" sz="2400" dirty="0" smtClean="0"/>
              <a:t>, </a:t>
            </a:r>
            <a:r>
              <a:rPr lang="en-US" sz="2400" dirty="0" err="1" smtClean="0"/>
              <a:t>izle</a:t>
            </a:r>
            <a:r>
              <a:rPr lang="en-US" sz="2400" dirty="0" smtClean="0"/>
              <a:t>, </a:t>
            </a:r>
            <a:r>
              <a:rPr lang="en-US" sz="2400" dirty="0" err="1" smtClean="0"/>
              <a:t>g</a:t>
            </a:r>
            <a:r>
              <a:rPr lang="en-US" sz="2400" dirty="0" err="1" smtClean="0"/>
              <a:t>ör</a:t>
            </a:r>
            <a:r>
              <a:rPr lang="en-US" sz="2400" dirty="0" smtClean="0"/>
              <a:t> </a:t>
            </a:r>
            <a:endParaRPr lang="en-US" sz="24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827584" y="2132856"/>
            <a:ext cx="7920880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tr-TR" sz="2400" dirty="0" smtClean="0"/>
              <a:t>2 hafta sonra kontrol</a:t>
            </a:r>
            <a:r>
              <a:rPr lang="tr-TR" sz="2000" dirty="0" smtClean="0"/>
              <a:t>		                 </a:t>
            </a:r>
          </a:p>
          <a:p>
            <a:pPr marL="285750" indent="-285750">
              <a:buFont typeface="Wingdings" charset="2"/>
              <a:buChar char="ü"/>
            </a:pPr>
            <a:r>
              <a:rPr lang="tr-TR" sz="2000" dirty="0" smtClean="0"/>
              <a:t> </a:t>
            </a:r>
            <a:r>
              <a:rPr lang="tr-TR" sz="2400" dirty="0" smtClean="0"/>
              <a:t>Öksürük geçmemi</a:t>
            </a:r>
            <a:r>
              <a:rPr lang="tr-TR" sz="2400" dirty="0" smtClean="0"/>
              <a:t>ş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827584" y="4941168"/>
            <a:ext cx="7920880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tr-TR" sz="2400" dirty="0" smtClean="0"/>
              <a:t>2 -4 hafta sonra kontrol</a:t>
            </a:r>
            <a:r>
              <a:rPr lang="tr-TR" sz="2000" dirty="0" smtClean="0"/>
              <a:t>		                 </a:t>
            </a:r>
          </a:p>
          <a:p>
            <a:pPr marL="285750" indent="-285750">
              <a:buFont typeface="Wingdings" charset="2"/>
              <a:buChar char="ü"/>
            </a:pPr>
            <a:r>
              <a:rPr lang="tr-TR" sz="2000" dirty="0" smtClean="0"/>
              <a:t> </a:t>
            </a:r>
            <a:r>
              <a:rPr lang="tr-TR" sz="2400" dirty="0" smtClean="0"/>
              <a:t>Öksürük geçmi</a:t>
            </a:r>
            <a:r>
              <a:rPr lang="tr-TR" sz="2400" dirty="0" smtClean="0"/>
              <a:t>ş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827584" y="5877272"/>
            <a:ext cx="7920880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tr-TR" sz="2400" dirty="0" smtClean="0"/>
              <a:t>IKS kes </a:t>
            </a:r>
            <a:r>
              <a:rPr lang="tr-TR" sz="2000" dirty="0" smtClean="0"/>
              <a:t>		                 </a:t>
            </a:r>
          </a:p>
          <a:p>
            <a:pPr marL="285750" indent="-285750">
              <a:buFont typeface="Wingdings" charset="2"/>
              <a:buChar char="ü"/>
            </a:pPr>
            <a:r>
              <a:rPr lang="tr-TR" sz="2000" dirty="0" smtClean="0"/>
              <a:t> </a:t>
            </a:r>
            <a:r>
              <a:rPr lang="en-US" sz="2400" dirty="0" err="1"/>
              <a:t>Bekle</a:t>
            </a:r>
            <a:r>
              <a:rPr lang="en-US" sz="2400" dirty="0"/>
              <a:t>, </a:t>
            </a:r>
            <a:r>
              <a:rPr lang="en-US" sz="2400" dirty="0" err="1"/>
              <a:t>izle</a:t>
            </a:r>
            <a:r>
              <a:rPr lang="en-US" sz="2400" dirty="0"/>
              <a:t>, </a:t>
            </a:r>
            <a:r>
              <a:rPr lang="en-US" sz="2400" dirty="0" err="1"/>
              <a:t>gör</a:t>
            </a:r>
            <a:r>
              <a:rPr lang="en-US" sz="2400" dirty="0"/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7584" y="5877272"/>
            <a:ext cx="7920880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tr-TR" sz="2400" dirty="0" smtClean="0"/>
              <a:t>2 hafta sonra kontrol</a:t>
            </a:r>
            <a:r>
              <a:rPr lang="tr-TR" sz="2000" dirty="0" smtClean="0"/>
              <a:t>		                 </a:t>
            </a:r>
          </a:p>
          <a:p>
            <a:pPr marL="285750" indent="-285750">
              <a:buFont typeface="Wingdings" charset="2"/>
              <a:buChar char="ü"/>
            </a:pPr>
            <a:r>
              <a:rPr lang="tr-TR" sz="2000" dirty="0" smtClean="0"/>
              <a:t> </a:t>
            </a:r>
            <a:r>
              <a:rPr lang="tr-TR" sz="2400" dirty="0" smtClean="0"/>
              <a:t>Öksürük geçmiş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 flipH="1">
            <a:off x="4283968" y="4941168"/>
            <a:ext cx="1152128" cy="666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1">
              <a:lnSpc>
                <a:spcPct val="140000"/>
              </a:lnSpc>
            </a:pPr>
            <a:r>
              <a:rPr lang="tr-TR" altLang="tr-TR" sz="2800" b="1" dirty="0">
                <a:sym typeface="Wingdings" panose="05000000000000000000" pitchFamily="2" charset="2"/>
              </a:rPr>
              <a:t></a:t>
            </a:r>
            <a:r>
              <a:rPr lang="tr-TR" altLang="tr-TR" sz="2800" b="1" dirty="0"/>
              <a:t> </a:t>
            </a:r>
          </a:p>
        </p:txBody>
      </p:sp>
      <p:sp>
        <p:nvSpPr>
          <p:cNvPr id="15" name="Rectangle 14"/>
          <p:cNvSpPr/>
          <p:nvPr/>
        </p:nvSpPr>
        <p:spPr>
          <a:xfrm flipH="1">
            <a:off x="3923928" y="5949280"/>
            <a:ext cx="1152128" cy="666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1">
              <a:lnSpc>
                <a:spcPct val="140000"/>
              </a:lnSpc>
            </a:pPr>
            <a:r>
              <a:rPr lang="tr-TR" altLang="tr-TR" sz="2800" b="1" dirty="0">
                <a:sym typeface="Wingdings" panose="05000000000000000000" pitchFamily="2" charset="2"/>
              </a:rPr>
              <a:t></a:t>
            </a:r>
            <a:r>
              <a:rPr lang="tr-TR" altLang="tr-TR" sz="2800" b="1" dirty="0"/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7584" y="5805264"/>
            <a:ext cx="7920880" cy="830997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tr-TR" sz="2400" dirty="0" smtClean="0"/>
              <a:t>2 hafta sonra kontrol</a:t>
            </a:r>
            <a:r>
              <a:rPr lang="tr-TR" sz="2000" dirty="0" smtClean="0"/>
              <a:t>		                 </a:t>
            </a:r>
          </a:p>
          <a:p>
            <a:pPr marL="285750" indent="-285750">
              <a:buFont typeface="Wingdings" charset="2"/>
              <a:buChar char="ü"/>
            </a:pPr>
            <a:r>
              <a:rPr lang="tr-TR" sz="2000" dirty="0" smtClean="0"/>
              <a:t> </a:t>
            </a:r>
            <a:r>
              <a:rPr lang="tr-TR" sz="2400" dirty="0" smtClean="0"/>
              <a:t>Öksürük tekrar başlamış </a:t>
            </a:r>
            <a:r>
              <a:rPr lang="tr-TR" sz="2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tr-TR" sz="2400" dirty="0">
                <a:sym typeface="Wingdings"/>
              </a:rPr>
              <a:t> </a:t>
            </a:r>
            <a:r>
              <a:rPr lang="tr-TR" sz="2400" dirty="0" smtClean="0">
                <a:sym typeface="Wingdings"/>
              </a:rPr>
              <a:t>astım ?</a:t>
            </a:r>
            <a:r>
              <a:rPr lang="tr-TR" sz="2400" dirty="0" smtClean="0"/>
              <a:t>        </a:t>
            </a:r>
            <a:r>
              <a:rPr lang="tr-TR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8637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3" grpId="0" animBg="1"/>
      <p:bldP spid="10" grpId="0" animBg="1"/>
      <p:bldP spid="13" grpId="0" animBg="1"/>
      <p:bldP spid="14" grpId="1" animBg="1"/>
      <p:bldP spid="12" grpId="0"/>
      <p:bldP spid="15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844824"/>
            <a:ext cx="8229600" cy="4267201"/>
          </a:xfrm>
        </p:spPr>
        <p:txBody>
          <a:bodyPr>
            <a:normAutofit/>
          </a:bodyPr>
          <a:lstStyle/>
          <a:p>
            <a:r>
              <a:rPr lang="tr-TR" sz="2400" dirty="0" smtClean="0"/>
              <a:t>13 yaşında kız çocuğu, </a:t>
            </a:r>
          </a:p>
          <a:p>
            <a:r>
              <a:rPr lang="tr-TR" sz="2400" dirty="0" smtClean="0"/>
              <a:t>2 aydır öksürüğü var</a:t>
            </a:r>
          </a:p>
          <a:p>
            <a:r>
              <a:rPr lang="tr-TR" sz="2400" dirty="0" smtClean="0"/>
              <a:t>Öksürük aileyi ve çocuğu rahatsız ediyor, sınıfta ders dinlerken bazen dışarı çıkmak zorunda kalıyor</a:t>
            </a:r>
          </a:p>
          <a:p>
            <a:r>
              <a:rPr lang="tr-TR" sz="2400" dirty="0" err="1" smtClean="0"/>
              <a:t>Iki</a:t>
            </a:r>
            <a:r>
              <a:rPr lang="tr-TR" sz="2400" dirty="0" smtClean="0"/>
              <a:t> ay önce bir grip olmuş, ondan beri devam ediyor</a:t>
            </a:r>
          </a:p>
          <a:p>
            <a:r>
              <a:rPr lang="tr-TR" sz="2400" dirty="0" smtClean="0"/>
              <a:t>Uyurken genelde öksürüğü yok</a:t>
            </a:r>
          </a:p>
          <a:p>
            <a:r>
              <a:rPr lang="tr-TR" sz="2400" dirty="0" smtClean="0"/>
              <a:t>FM: N</a:t>
            </a:r>
          </a:p>
          <a:p>
            <a:r>
              <a:rPr lang="tr-TR" sz="2400" dirty="0" smtClean="0"/>
              <a:t>Öksürük şurubu bazen fayda ediyor, bazen i</a:t>
            </a:r>
            <a:r>
              <a:rPr lang="tr-TR" sz="2400" dirty="0" smtClean="0"/>
              <a:t>ş</a:t>
            </a:r>
            <a:r>
              <a:rPr lang="tr-TR" sz="2400" dirty="0" smtClean="0"/>
              <a:t>e yaramıyor</a:t>
            </a:r>
            <a:endParaRPr lang="tr-TR" sz="2400" dirty="0"/>
          </a:p>
        </p:txBody>
      </p:sp>
      <p:sp>
        <p:nvSpPr>
          <p:cNvPr id="5" name="Unvan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3600" b="1" dirty="0" smtClean="0"/>
              <a:t>Vaka </a:t>
            </a:r>
            <a:r>
              <a:rPr lang="tr-TR" sz="3600" b="1" dirty="0" smtClean="0"/>
              <a:t>3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301256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700808"/>
            <a:ext cx="8435280" cy="2664296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tr-TR" sz="2800" dirty="0" smtClean="0"/>
              <a:t>Somatik öksürük bozuklu</a:t>
            </a:r>
            <a:r>
              <a:rPr lang="tr-TR" sz="2800" dirty="0" smtClean="0"/>
              <a:t>ğ</a:t>
            </a:r>
            <a:r>
              <a:rPr lang="tr-TR" sz="2800" dirty="0" smtClean="0"/>
              <a:t>u</a:t>
            </a:r>
            <a:endParaRPr lang="tr-TR" sz="2800" dirty="0" smtClean="0"/>
          </a:p>
          <a:p>
            <a:r>
              <a:rPr lang="tr-TR" sz="2800" dirty="0" smtClean="0"/>
              <a:t>Alışkanlık öksürüğü </a:t>
            </a:r>
          </a:p>
          <a:p>
            <a:r>
              <a:rPr lang="tr-TR" sz="2800" dirty="0" err="1"/>
              <a:t>P</a:t>
            </a:r>
            <a:r>
              <a:rPr lang="tr-TR" sz="2800" dirty="0" err="1" smtClean="0"/>
              <a:t>sikojenik</a:t>
            </a:r>
            <a:r>
              <a:rPr lang="tr-TR" sz="2800" dirty="0" smtClean="0"/>
              <a:t> öksürük </a:t>
            </a:r>
          </a:p>
          <a:p>
            <a:r>
              <a:rPr lang="tr-TR" sz="2800" dirty="0"/>
              <a:t>T</a:t>
            </a:r>
            <a:r>
              <a:rPr lang="tr-TR" sz="2800" dirty="0" smtClean="0"/>
              <a:t>ik öksürüğü </a:t>
            </a:r>
          </a:p>
          <a:p>
            <a:endParaRPr lang="tr-TR" sz="2800" dirty="0"/>
          </a:p>
          <a:p>
            <a:endParaRPr lang="tr-TR" sz="2400" dirty="0"/>
          </a:p>
        </p:txBody>
      </p:sp>
      <p:sp>
        <p:nvSpPr>
          <p:cNvPr id="9" name="Unvan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3600" b="1" dirty="0" smtClean="0"/>
              <a:t>Ön tanı?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62535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tr-TR" altLang="en-US" sz="2400" dirty="0" smtClean="0">
                <a:latin typeface="+mj-lt"/>
              </a:rPr>
              <a:t>7 yaş, kız çocuğu</a:t>
            </a:r>
          </a:p>
          <a:p>
            <a:pPr eaLnBrk="1" hangingPunct="1"/>
            <a:r>
              <a:rPr lang="tr-TR" altLang="en-US" sz="2400" dirty="0" smtClean="0">
                <a:latin typeface="+mj-lt"/>
              </a:rPr>
              <a:t>1,5 yıldır öksürük, balgam çıkarma, hırıltı</a:t>
            </a:r>
            <a:endParaRPr lang="tr-TR" altLang="en-US" sz="2400" dirty="0" smtClean="0">
              <a:solidFill>
                <a:srgbClr val="FF3300"/>
              </a:solidFill>
              <a:latin typeface="+mj-lt"/>
            </a:endParaRPr>
          </a:p>
          <a:p>
            <a:pPr eaLnBrk="1" hangingPunct="1"/>
            <a:r>
              <a:rPr lang="tr-TR" altLang="en-US" sz="2400" dirty="0" smtClean="0">
                <a:latin typeface="+mj-lt"/>
              </a:rPr>
              <a:t>1,5 yıl önce ateş, öksürük nedeniyle acile gitmiş, zatürree başlangıcı denilmiş, 10 tane iğne verilmiş, başta iyi gelmiş, ama </a:t>
            </a:r>
            <a:r>
              <a:rPr lang="tr-TR" altLang="en-US" sz="2400" dirty="0" err="1" smtClean="0">
                <a:latin typeface="+mj-lt"/>
              </a:rPr>
              <a:t>tamamiyle</a:t>
            </a:r>
            <a:r>
              <a:rPr lang="tr-TR" altLang="en-US" sz="2400" dirty="0" smtClean="0">
                <a:latin typeface="+mj-lt"/>
              </a:rPr>
              <a:t> iyileşememiş</a:t>
            </a:r>
          </a:p>
          <a:p>
            <a:pPr eaLnBrk="1" hangingPunct="1"/>
            <a:r>
              <a:rPr lang="tr-TR" altLang="en-US" sz="2400" dirty="0" smtClean="0">
                <a:latin typeface="+mj-lt"/>
              </a:rPr>
              <a:t>Ara ara göğsünden hırıltılı geliyor, ama onun dışında iyi </a:t>
            </a:r>
          </a:p>
          <a:p>
            <a:pPr eaLnBrk="1" hangingPunct="1"/>
            <a:r>
              <a:rPr lang="tr-TR" altLang="en-US" sz="2400" dirty="0" smtClean="0">
                <a:latin typeface="+mj-lt"/>
              </a:rPr>
              <a:t>6 aydır </a:t>
            </a:r>
            <a:r>
              <a:rPr lang="tr-TR" altLang="en-US" sz="2400" dirty="0" err="1" smtClean="0">
                <a:latin typeface="+mj-lt"/>
              </a:rPr>
              <a:t>montelukast</a:t>
            </a:r>
            <a:r>
              <a:rPr lang="tr-TR" altLang="en-US" sz="2400" dirty="0" smtClean="0">
                <a:latin typeface="+mj-lt"/>
              </a:rPr>
              <a:t> kullanıyor, yarar görmemiş</a:t>
            </a:r>
          </a:p>
          <a:p>
            <a:pPr eaLnBrk="1" hangingPunct="1"/>
            <a:r>
              <a:rPr lang="tr-TR" altLang="en-US" sz="2400" dirty="0" smtClean="0">
                <a:latin typeface="+mj-lt"/>
              </a:rPr>
              <a:t>1 aydır İKS kullanıyor, biraz faydalanmış</a:t>
            </a:r>
          </a:p>
          <a:p>
            <a:pPr eaLnBrk="1" hangingPunct="1"/>
            <a:r>
              <a:rPr lang="tr-TR" altLang="en-US" sz="2400" dirty="0" smtClean="0">
                <a:latin typeface="+mj-lt"/>
              </a:rPr>
              <a:t>1,5 yıl içinde 4 kez ateş, öksürük  nedeniyle acile başvuru, her defasında zatürree başlangıcı denilmiş, antibiyotik iğne verilmiş</a:t>
            </a:r>
          </a:p>
          <a:p>
            <a:pPr eaLnBrk="1" hangingPunct="1"/>
            <a:r>
              <a:rPr lang="tr-TR" altLang="en-US" sz="2400" dirty="0" smtClean="0">
                <a:latin typeface="+mj-lt"/>
              </a:rPr>
              <a:t>Özgeçmiş ve soy geçmişte özellik yok 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tr-TR" altLang="en-US" sz="2400" dirty="0" smtClean="0">
              <a:latin typeface="+mj-lt"/>
            </a:endParaRPr>
          </a:p>
        </p:txBody>
      </p:sp>
      <p:sp>
        <p:nvSpPr>
          <p:cNvPr id="5" name="Unvan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3600" b="1" dirty="0" smtClean="0"/>
              <a:t>Vaka </a:t>
            </a:r>
            <a:r>
              <a:rPr lang="tr-TR" sz="3600" b="1" dirty="0"/>
              <a:t>4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18471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520" y="2204864"/>
            <a:ext cx="4040188" cy="36877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355976" y="2060848"/>
            <a:ext cx="4860032" cy="3992562"/>
          </a:xfrm>
        </p:spPr>
        <p:txBody>
          <a:bodyPr>
            <a:normAutofit fontScale="92500" lnSpcReduction="10000"/>
          </a:bodyPr>
          <a:lstStyle/>
          <a:p>
            <a:pPr>
              <a:buSzPct val="50000"/>
              <a:buFont typeface="Wingdings" panose="05000000000000000000" pitchFamily="2" charset="2"/>
              <a:buChar char="l"/>
            </a:pPr>
            <a:r>
              <a:rPr lang="tr-TR" altLang="en-US" dirty="0" smtClean="0"/>
              <a:t>FM: </a:t>
            </a:r>
          </a:p>
          <a:p>
            <a:pPr>
              <a:buSzPct val="50000"/>
              <a:buFont typeface="Wingdings" panose="05000000000000000000" pitchFamily="2" charset="2"/>
              <a:buChar char="l"/>
            </a:pPr>
            <a:r>
              <a:rPr lang="tr-TR" altLang="en-US" dirty="0" smtClean="0"/>
              <a:t>Tartı</a:t>
            </a:r>
            <a:r>
              <a:rPr lang="tr-TR" altLang="en-US" dirty="0"/>
              <a:t>:23 kg (50p), boy:123 cm (75p)</a:t>
            </a:r>
          </a:p>
          <a:p>
            <a:pPr>
              <a:buSzPct val="50000"/>
              <a:buFont typeface="Wingdings" panose="05000000000000000000" pitchFamily="2" charset="2"/>
              <a:buChar char="l"/>
            </a:pPr>
            <a:r>
              <a:rPr lang="tr-TR" altLang="en-US" dirty="0"/>
              <a:t>Çomak parmak</a:t>
            </a:r>
          </a:p>
          <a:p>
            <a:pPr>
              <a:buSzPct val="50000"/>
              <a:buFont typeface="Wingdings" panose="05000000000000000000" pitchFamily="2" charset="2"/>
              <a:buChar char="l"/>
            </a:pPr>
            <a:r>
              <a:rPr lang="tr-TR" altLang="en-US" dirty="0"/>
              <a:t>Solunum sistemi: </a:t>
            </a:r>
            <a:r>
              <a:rPr lang="tr-TR" altLang="en-US" dirty="0" err="1"/>
              <a:t>Ekspiryum</a:t>
            </a:r>
            <a:r>
              <a:rPr lang="tr-TR" altLang="en-US" dirty="0"/>
              <a:t> uzun, </a:t>
            </a:r>
            <a:r>
              <a:rPr lang="tr-TR" altLang="en-US" dirty="0" err="1"/>
              <a:t>sekresyon</a:t>
            </a:r>
            <a:r>
              <a:rPr lang="tr-TR" altLang="en-US" dirty="0"/>
              <a:t> </a:t>
            </a:r>
            <a:r>
              <a:rPr lang="tr-TR" altLang="en-US" dirty="0" err="1"/>
              <a:t>ralleri</a:t>
            </a:r>
            <a:r>
              <a:rPr lang="tr-TR" altLang="en-US" dirty="0"/>
              <a:t> (+</a:t>
            </a:r>
            <a:r>
              <a:rPr lang="tr-TR" altLang="en-US" dirty="0" smtClean="0"/>
              <a:t>)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PA </a:t>
            </a:r>
            <a:r>
              <a:rPr lang="en-US" dirty="0" smtClean="0"/>
              <a:t>AC: </a:t>
            </a:r>
            <a:r>
              <a:rPr lang="en-US" dirty="0" smtClean="0"/>
              <a:t>Sol </a:t>
            </a:r>
            <a:r>
              <a:rPr lang="en-US" dirty="0" err="1" smtClean="0"/>
              <a:t>parakardiyak</a:t>
            </a:r>
            <a:r>
              <a:rPr lang="en-US" dirty="0" smtClean="0"/>
              <a:t> </a:t>
            </a:r>
            <a:r>
              <a:rPr lang="en-US" dirty="0" err="1" smtClean="0"/>
              <a:t>atelektazi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err="1" smtClean="0"/>
              <a:t>Deri</a:t>
            </a:r>
            <a:r>
              <a:rPr lang="en-US" dirty="0" smtClean="0"/>
              <a:t> </a:t>
            </a:r>
            <a:r>
              <a:rPr lang="en-US" dirty="0" err="1" smtClean="0"/>
              <a:t>prik</a:t>
            </a:r>
            <a:r>
              <a:rPr lang="en-US" dirty="0" smtClean="0"/>
              <a:t> </a:t>
            </a:r>
            <a:r>
              <a:rPr lang="en-US" dirty="0" err="1" smtClean="0"/>
              <a:t>testi</a:t>
            </a:r>
            <a:r>
              <a:rPr lang="en-US" dirty="0" smtClean="0"/>
              <a:t> (-)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PPD</a:t>
            </a:r>
            <a:r>
              <a:rPr lang="en-US" dirty="0" smtClean="0"/>
              <a:t>: 11 mm (BCG </a:t>
            </a:r>
            <a:r>
              <a:rPr lang="en-US" dirty="0" err="1" smtClean="0"/>
              <a:t>skarı</a:t>
            </a:r>
            <a:r>
              <a:rPr lang="en-US" dirty="0" smtClean="0"/>
              <a:t> +)</a:t>
            </a:r>
          </a:p>
          <a:p>
            <a:pPr>
              <a:lnSpc>
                <a:spcPct val="120000"/>
              </a:lnSpc>
            </a:pPr>
            <a:r>
              <a:rPr lang="en-US" dirty="0" err="1" smtClean="0"/>
              <a:t>Ig</a:t>
            </a:r>
            <a:r>
              <a:rPr lang="en-US" dirty="0" smtClean="0"/>
              <a:t> G, A, M, E normal.</a:t>
            </a:r>
          </a:p>
          <a:p>
            <a:pPr>
              <a:lnSpc>
                <a:spcPct val="120000"/>
              </a:lnSpc>
            </a:pPr>
            <a:r>
              <a:rPr lang="en-US" dirty="0" err="1" smtClean="0"/>
              <a:t>Ter</a:t>
            </a:r>
            <a:r>
              <a:rPr lang="en-US" dirty="0" smtClean="0"/>
              <a:t> </a:t>
            </a:r>
            <a:r>
              <a:rPr lang="en-US" dirty="0" err="1" smtClean="0"/>
              <a:t>testi</a:t>
            </a:r>
            <a:r>
              <a:rPr lang="en-US" dirty="0" smtClean="0"/>
              <a:t>: </a:t>
            </a:r>
            <a:r>
              <a:rPr lang="en-US" dirty="0" smtClean="0"/>
              <a:t>90 </a:t>
            </a:r>
            <a:r>
              <a:rPr lang="en-US" dirty="0" err="1" smtClean="0"/>
              <a:t>mmol</a:t>
            </a:r>
            <a:r>
              <a:rPr lang="en-US" dirty="0" smtClean="0"/>
              <a:t>/L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Unvan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3600" b="1" dirty="0" smtClean="0"/>
              <a:t>Vaka </a:t>
            </a:r>
            <a:r>
              <a:rPr lang="tr-TR" sz="3600" b="1" dirty="0"/>
              <a:t>4</a:t>
            </a:r>
            <a:endParaRPr lang="en-US" sz="3600" b="1" dirty="0"/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5019790"/>
              </p:ext>
            </p:extLst>
          </p:nvPr>
        </p:nvGraphicFramePr>
        <p:xfrm>
          <a:off x="323528" y="2204864"/>
          <a:ext cx="4009482" cy="3456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Photo Editor Fotoğrafı" r:id="rId3" imgW="17676190" imgH="15238095" progId="MSPhotoEd.3">
                  <p:embed/>
                </p:oleObj>
              </mc:Choice>
              <mc:Fallback>
                <p:oleObj name="Photo Editor Fotoğrafı" r:id="rId3" imgW="17676190" imgH="15238095" progId="MSPhotoEd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2204864"/>
                        <a:ext cx="4009482" cy="34563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2372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tr-TR" sz="2400" dirty="0" smtClean="0"/>
              <a:t>15 yaşında kız çocuğu , öncesinde herhangi bir şikâyeti yok.</a:t>
            </a:r>
          </a:p>
          <a:p>
            <a:pPr>
              <a:lnSpc>
                <a:spcPct val="110000"/>
              </a:lnSpc>
            </a:pPr>
            <a:r>
              <a:rPr lang="tr-TR" sz="2400" dirty="0" smtClean="0"/>
              <a:t>2 aydır antibiyotik tedavisine rağmen geçmeyen öksürük (+)</a:t>
            </a:r>
          </a:p>
          <a:p>
            <a:pPr>
              <a:lnSpc>
                <a:spcPct val="110000"/>
              </a:lnSpc>
            </a:pPr>
            <a:r>
              <a:rPr lang="tr-TR" sz="2400" dirty="0" smtClean="0"/>
              <a:t>Ateş, kilo kaybı, gece terlemesi yok.</a:t>
            </a:r>
          </a:p>
          <a:p>
            <a:pPr>
              <a:lnSpc>
                <a:spcPct val="110000"/>
              </a:lnSpc>
            </a:pPr>
            <a:r>
              <a:rPr lang="tr-TR" sz="2400" dirty="0" smtClean="0"/>
              <a:t>Ailede tüberküloz  öyküsü (-), </a:t>
            </a:r>
          </a:p>
          <a:p>
            <a:pPr>
              <a:lnSpc>
                <a:spcPct val="110000"/>
              </a:lnSpc>
            </a:pPr>
            <a:r>
              <a:rPr lang="tr-TR" sz="2400" dirty="0" smtClean="0"/>
              <a:t>Ailede </a:t>
            </a:r>
            <a:r>
              <a:rPr lang="tr-TR" sz="2400" dirty="0" err="1" smtClean="0"/>
              <a:t>atopi</a:t>
            </a:r>
            <a:r>
              <a:rPr lang="tr-TR" sz="2400" dirty="0" smtClean="0"/>
              <a:t> (-)</a:t>
            </a:r>
          </a:p>
          <a:p>
            <a:pPr>
              <a:lnSpc>
                <a:spcPct val="110000"/>
              </a:lnSpc>
            </a:pPr>
            <a:r>
              <a:rPr lang="tr-TR" sz="2400" dirty="0" smtClean="0"/>
              <a:t>Semptomlarda öksürük ilaçları, </a:t>
            </a:r>
            <a:r>
              <a:rPr lang="tr-TR" sz="2400" dirty="0" err="1" smtClean="0"/>
              <a:t>antihistaminik</a:t>
            </a:r>
            <a:r>
              <a:rPr lang="tr-TR" sz="2400" dirty="0" smtClean="0"/>
              <a:t> ve </a:t>
            </a:r>
            <a:r>
              <a:rPr lang="tr-TR" sz="2400" dirty="0" err="1" smtClean="0"/>
              <a:t>inhaler</a:t>
            </a:r>
            <a:r>
              <a:rPr lang="tr-TR" sz="2400" dirty="0" smtClean="0"/>
              <a:t> </a:t>
            </a:r>
            <a:r>
              <a:rPr lang="tr-TR" sz="2400" dirty="0" err="1" smtClean="0"/>
              <a:t>salbutamol</a:t>
            </a:r>
            <a:r>
              <a:rPr lang="tr-TR" sz="2400" dirty="0" smtClean="0"/>
              <a:t> ile  gerileme (-).</a:t>
            </a:r>
          </a:p>
          <a:p>
            <a:pPr>
              <a:lnSpc>
                <a:spcPct val="110000"/>
              </a:lnSpc>
            </a:pPr>
            <a:endParaRPr lang="tr-TR" sz="2800" dirty="0" smtClean="0"/>
          </a:p>
          <a:p>
            <a:endParaRPr lang="tr-TR" sz="2800" dirty="0"/>
          </a:p>
        </p:txBody>
      </p:sp>
      <p:sp>
        <p:nvSpPr>
          <p:cNvPr id="5" name="Unvan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3600" b="1" dirty="0" smtClean="0"/>
              <a:t>Vaka </a:t>
            </a:r>
            <a:r>
              <a:rPr lang="tr-TR" sz="3600" b="1" dirty="0" smtClean="0"/>
              <a:t>5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0536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sz="2400" dirty="0" smtClean="0"/>
              <a:t>4,5 yaşında erkek çocuğu</a:t>
            </a:r>
          </a:p>
          <a:p>
            <a:r>
              <a:rPr lang="tr-TR" sz="2400" dirty="0" smtClean="0"/>
              <a:t>2 ay önce bir solunum yolu enfeksiyonu geçirmiş, o zamandan beridir devam eden öksürüğü var, dolu dolu öksürüyor.</a:t>
            </a:r>
          </a:p>
          <a:p>
            <a:r>
              <a:rPr lang="tr-TR" sz="2400" dirty="0" smtClean="0"/>
              <a:t>Gittiği doktor sinüziti olduğunu söylemiş, 1 hafta </a:t>
            </a:r>
            <a:r>
              <a:rPr lang="tr-TR" sz="2400" dirty="0" err="1" smtClean="0"/>
              <a:t>sefuroksim</a:t>
            </a:r>
            <a:r>
              <a:rPr lang="tr-TR" sz="2400" dirty="0" smtClean="0"/>
              <a:t> kullanmış, ilacı kullanırken biraz azalır gibi olmuş, ama tam geçmemiş.</a:t>
            </a:r>
          </a:p>
          <a:p>
            <a:r>
              <a:rPr lang="tr-TR" sz="2400" dirty="0" smtClean="0"/>
              <a:t>Bir aydır IKS kullanıyor fayda </a:t>
            </a:r>
            <a:r>
              <a:rPr lang="tr-TR" sz="2400" dirty="0" smtClean="0"/>
              <a:t>etmemiş</a:t>
            </a:r>
          </a:p>
          <a:p>
            <a:r>
              <a:rPr lang="tr-TR" sz="2400" dirty="0" smtClean="0"/>
              <a:t>Altı aydır yuvaya gidiyor</a:t>
            </a:r>
            <a:endParaRPr lang="tr-TR" sz="2400" dirty="0" smtClean="0"/>
          </a:p>
          <a:p>
            <a:r>
              <a:rPr lang="tr-TR" sz="2400" dirty="0" smtClean="0"/>
              <a:t>Çocukta ve ailede bilinen kronik hastalık öyküsü yok.</a:t>
            </a:r>
          </a:p>
          <a:p>
            <a:r>
              <a:rPr lang="tr-TR" sz="2400" dirty="0" smtClean="0"/>
              <a:t>Fizik muayene : Solunum sesleri kaba, diğer sistem bulguları normal </a:t>
            </a:r>
          </a:p>
        </p:txBody>
      </p:sp>
      <p:sp>
        <p:nvSpPr>
          <p:cNvPr id="5" name="Unvan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3600" b="1" dirty="0" smtClean="0"/>
              <a:t>Vaka 1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992170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520" y="2204864"/>
            <a:ext cx="4040188" cy="36877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8" name="Unvan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3600" b="1" dirty="0" smtClean="0"/>
              <a:t>Vaka </a:t>
            </a:r>
            <a:r>
              <a:rPr lang="tr-TR" sz="3600" b="1" dirty="0" smtClean="0"/>
              <a:t>5</a:t>
            </a:r>
            <a:endParaRPr lang="en-US" sz="3600" b="1" dirty="0"/>
          </a:p>
        </p:txBody>
      </p:sp>
      <p:pic>
        <p:nvPicPr>
          <p:cNvPr id="9" name="Content Placeholder 1"/>
          <p:cNvPicPr>
            <a:picLocks noChangeAspect="1"/>
          </p:cNvPicPr>
          <p:nvPr/>
        </p:nvPicPr>
        <p:blipFill rotWithShape="1">
          <a:blip r:embed="rId2"/>
          <a:srcRect l="10858" t="1093" r="6116" b="-1093"/>
          <a:stretch/>
        </p:blipFill>
        <p:spPr>
          <a:xfrm>
            <a:off x="395536" y="1772816"/>
            <a:ext cx="4041775" cy="3962400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788024" y="1916832"/>
            <a:ext cx="4040188" cy="414496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BK: 5350 mm</a:t>
            </a:r>
            <a:r>
              <a:rPr lang="en-US" baseline="30000" dirty="0" smtClean="0"/>
              <a:t>3</a:t>
            </a:r>
            <a:r>
              <a:rPr lang="en-US" dirty="0" smtClean="0"/>
              <a:t>(%50 </a:t>
            </a:r>
            <a:r>
              <a:rPr lang="en-US" dirty="0" err="1" smtClean="0"/>
              <a:t>nöt</a:t>
            </a:r>
            <a:r>
              <a:rPr lang="en-US" dirty="0" smtClean="0"/>
              <a:t>)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Hb:10 gr/dl  MCV:66 </a:t>
            </a:r>
            <a:r>
              <a:rPr lang="en-US" dirty="0" err="1" smtClean="0"/>
              <a:t>fl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PLT:481000 mm</a:t>
            </a:r>
            <a:r>
              <a:rPr lang="en-US" baseline="30000" dirty="0" smtClean="0"/>
              <a:t>3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CRP:15 mg/L  </a:t>
            </a:r>
          </a:p>
          <a:p>
            <a:pPr>
              <a:lnSpc>
                <a:spcPct val="120000"/>
              </a:lnSpc>
            </a:pPr>
            <a:r>
              <a:rPr lang="en-US" dirty="0" err="1" smtClean="0"/>
              <a:t>Sed</a:t>
            </a:r>
            <a:r>
              <a:rPr lang="en-US" dirty="0" smtClean="0"/>
              <a:t>: 27 mm/</a:t>
            </a:r>
            <a:r>
              <a:rPr lang="en-US" dirty="0" err="1" smtClean="0"/>
              <a:t>sa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PPD:</a:t>
            </a:r>
            <a:r>
              <a:rPr lang="en-US" dirty="0" smtClean="0"/>
              <a:t>18 mm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AMS</a:t>
            </a:r>
            <a:r>
              <a:rPr lang="en-US" dirty="0" smtClean="0">
                <a:sym typeface="Wingdings"/>
              </a:rPr>
              <a:t>:(-) </a:t>
            </a:r>
            <a:endParaRPr lang="en-US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3"/>
          </p:nvPr>
        </p:nvSpPr>
        <p:spPr>
          <a:xfrm>
            <a:off x="395536" y="5949280"/>
            <a:ext cx="4896544" cy="485118"/>
          </a:xfrm>
        </p:spPr>
        <p:txBody>
          <a:bodyPr>
            <a:noAutofit/>
          </a:bodyPr>
          <a:lstStyle/>
          <a:p>
            <a:r>
              <a:rPr lang="en-US" sz="1800" b="0" dirty="0" smtClean="0"/>
              <a:t>Sol </a:t>
            </a:r>
            <a:r>
              <a:rPr lang="en-US" sz="1800" b="0" dirty="0" err="1" smtClean="0"/>
              <a:t>üst</a:t>
            </a:r>
            <a:r>
              <a:rPr lang="en-US" sz="1800" b="0" dirty="0" smtClean="0"/>
              <a:t> lob </a:t>
            </a:r>
            <a:r>
              <a:rPr lang="en-US" sz="1800" b="0" dirty="0" err="1" smtClean="0"/>
              <a:t>paratrakeal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alanda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nonhomojen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konsolidasyon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4264701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9557" r="19557"/>
          <a:stretch>
            <a:fillRect/>
          </a:stretch>
        </p:blipFill>
        <p:spPr>
          <a:xfrm>
            <a:off x="395536" y="1412776"/>
            <a:ext cx="4038600" cy="4525963"/>
          </a:xfrm>
        </p:spPr>
      </p:pic>
      <p:pic>
        <p:nvPicPr>
          <p:cNvPr id="11" name="Picture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2692" r="22692"/>
          <a:stretch>
            <a:fillRect/>
          </a:stretch>
        </p:blipFill>
        <p:spPr>
          <a:xfrm>
            <a:off x="4644008" y="1412776"/>
            <a:ext cx="4038600" cy="4525963"/>
          </a:xfrm>
        </p:spPr>
      </p:pic>
      <p:sp>
        <p:nvSpPr>
          <p:cNvPr id="12" name="Unvan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3600" b="1" dirty="0" smtClean="0"/>
              <a:t>Vaka </a:t>
            </a:r>
            <a:r>
              <a:rPr lang="tr-TR" sz="3600" b="1" dirty="0" smtClean="0"/>
              <a:t>5</a:t>
            </a:r>
            <a:endParaRPr lang="en-US" sz="3600" b="1" dirty="0"/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395536" y="5949280"/>
            <a:ext cx="8208912" cy="1124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 smtClean="0"/>
              <a:t>Sağ</a:t>
            </a:r>
            <a:r>
              <a:rPr lang="en-US" sz="1800" dirty="0" smtClean="0"/>
              <a:t> </a:t>
            </a:r>
            <a:r>
              <a:rPr lang="en-US" sz="1800" dirty="0" err="1" smtClean="0"/>
              <a:t>paratrakeal</a:t>
            </a:r>
            <a:r>
              <a:rPr lang="en-US" sz="1800" dirty="0" smtClean="0"/>
              <a:t> ,</a:t>
            </a:r>
            <a:r>
              <a:rPr lang="en-US" sz="1800" dirty="0" err="1" smtClean="0"/>
              <a:t>aortopulmoner</a:t>
            </a:r>
            <a:r>
              <a:rPr lang="en-US" sz="1800" dirty="0" smtClean="0"/>
              <a:t> ,</a:t>
            </a:r>
            <a:r>
              <a:rPr lang="en-US" sz="1800" dirty="0" err="1" smtClean="0"/>
              <a:t>subkarinal</a:t>
            </a:r>
            <a:r>
              <a:rPr lang="en-US" sz="1800" dirty="0" smtClean="0"/>
              <a:t> </a:t>
            </a:r>
            <a:r>
              <a:rPr lang="en-US" sz="1800" dirty="0" err="1" smtClean="0"/>
              <a:t>ve</a:t>
            </a:r>
            <a:r>
              <a:rPr lang="en-US" sz="1800" dirty="0" smtClean="0"/>
              <a:t> sol </a:t>
            </a:r>
            <a:r>
              <a:rPr lang="en-US" sz="1800" dirty="0" err="1" smtClean="0"/>
              <a:t>hiler</a:t>
            </a:r>
            <a:r>
              <a:rPr lang="en-US" sz="1800" dirty="0" smtClean="0"/>
              <a:t> </a:t>
            </a:r>
            <a:r>
              <a:rPr lang="en-US" sz="1800" dirty="0" err="1" smtClean="0"/>
              <a:t>bölgede</a:t>
            </a:r>
            <a:r>
              <a:rPr lang="en-US" sz="1800" dirty="0" smtClean="0"/>
              <a:t> 35*25mm LAP(+)  Sol </a:t>
            </a:r>
            <a:r>
              <a:rPr lang="en-US" sz="1800" dirty="0" err="1" smtClean="0"/>
              <a:t>akciğer</a:t>
            </a:r>
            <a:r>
              <a:rPr lang="en-US" sz="1800" dirty="0" smtClean="0"/>
              <a:t> </a:t>
            </a:r>
            <a:r>
              <a:rPr lang="en-US" sz="1800" dirty="0" err="1" smtClean="0"/>
              <a:t>üst</a:t>
            </a:r>
            <a:r>
              <a:rPr lang="en-US" sz="1800" dirty="0" smtClean="0"/>
              <a:t> lob </a:t>
            </a:r>
            <a:r>
              <a:rPr lang="en-US" sz="1800" dirty="0" err="1" smtClean="0"/>
              <a:t>ve</a:t>
            </a:r>
            <a:r>
              <a:rPr lang="en-US" sz="1800" dirty="0" smtClean="0"/>
              <a:t> </a:t>
            </a:r>
            <a:r>
              <a:rPr lang="en-US" sz="1800" dirty="0" err="1" smtClean="0"/>
              <a:t>linguler</a:t>
            </a:r>
            <a:r>
              <a:rPr lang="en-US" sz="1800" dirty="0" smtClean="0"/>
              <a:t> </a:t>
            </a:r>
            <a:r>
              <a:rPr lang="en-US" sz="1800" dirty="0" err="1" smtClean="0"/>
              <a:t>segmentte</a:t>
            </a:r>
            <a:r>
              <a:rPr lang="en-US" sz="1800" dirty="0" smtClean="0"/>
              <a:t> 5 mm </a:t>
            </a:r>
            <a:r>
              <a:rPr lang="en-US" sz="1800" dirty="0" err="1" smtClean="0"/>
              <a:t>çapında</a:t>
            </a:r>
            <a:r>
              <a:rPr lang="en-US" sz="1800" dirty="0" smtClean="0"/>
              <a:t> </a:t>
            </a:r>
            <a:r>
              <a:rPr lang="en-US" sz="1800" dirty="0" err="1" smtClean="0"/>
              <a:t>parankimal</a:t>
            </a:r>
            <a:r>
              <a:rPr lang="en-US" sz="1800" dirty="0" smtClean="0"/>
              <a:t> </a:t>
            </a:r>
            <a:r>
              <a:rPr lang="en-US" sz="1800" dirty="0" err="1" smtClean="0"/>
              <a:t>nodül</a:t>
            </a:r>
            <a:r>
              <a:rPr lang="en-US" sz="1800" dirty="0" smtClean="0"/>
              <a:t> </a:t>
            </a:r>
            <a:r>
              <a:rPr lang="en-US" sz="1800" dirty="0" err="1" smtClean="0"/>
              <a:t>ve</a:t>
            </a:r>
            <a:r>
              <a:rPr lang="en-US" sz="1800" dirty="0" smtClean="0"/>
              <a:t> </a:t>
            </a:r>
            <a:r>
              <a:rPr lang="en-US" sz="1800" dirty="0" err="1" smtClean="0"/>
              <a:t>tomurcuklanan</a:t>
            </a:r>
            <a:r>
              <a:rPr lang="en-US" sz="1800" dirty="0" smtClean="0"/>
              <a:t> </a:t>
            </a:r>
            <a:r>
              <a:rPr lang="en-US" sz="1800" dirty="0" err="1" smtClean="0"/>
              <a:t>ağaç</a:t>
            </a:r>
            <a:r>
              <a:rPr lang="en-US" sz="1800" dirty="0" smtClean="0"/>
              <a:t> </a:t>
            </a:r>
            <a:r>
              <a:rPr lang="en-US" sz="1800" dirty="0" err="1" smtClean="0"/>
              <a:t>manzarası</a:t>
            </a:r>
            <a:endParaRPr lang="en-US" sz="18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051720" y="260648"/>
            <a:ext cx="5793903" cy="8943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Tan</a:t>
            </a:r>
            <a:r>
              <a:rPr lang="en-US" dirty="0" err="1" smtClean="0"/>
              <a:t>ı</a:t>
            </a:r>
            <a:r>
              <a:rPr lang="en-US" dirty="0" smtClean="0"/>
              <a:t>: </a:t>
            </a:r>
            <a:r>
              <a:rPr lang="en-US" dirty="0" err="1"/>
              <a:t>T</a:t>
            </a:r>
            <a:r>
              <a:rPr lang="en-US" dirty="0" err="1" smtClean="0"/>
              <a:t>überküloz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683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332656"/>
            <a:ext cx="4419600" cy="639762"/>
          </a:xfrm>
        </p:spPr>
        <p:txBody>
          <a:bodyPr/>
          <a:lstStyle/>
          <a:p>
            <a:r>
              <a:rPr lang="en-US" dirty="0" smtClean="0"/>
              <a:t>KESİN TANI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536" y="1412776"/>
            <a:ext cx="7620000" cy="5334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err="1" smtClean="0"/>
              <a:t>Balgamda</a:t>
            </a:r>
            <a:r>
              <a:rPr lang="en-US" dirty="0" smtClean="0"/>
              <a:t>/</a:t>
            </a:r>
            <a:r>
              <a:rPr lang="en-US" dirty="0" err="1" smtClean="0"/>
              <a:t>açlık</a:t>
            </a:r>
            <a:r>
              <a:rPr lang="en-US" dirty="0" smtClean="0"/>
              <a:t> </a:t>
            </a:r>
            <a:r>
              <a:rPr lang="en-US" dirty="0" err="1" smtClean="0"/>
              <a:t>mide</a:t>
            </a:r>
            <a:r>
              <a:rPr lang="en-US" dirty="0" smtClean="0"/>
              <a:t> </a:t>
            </a:r>
            <a:r>
              <a:rPr lang="en-US" dirty="0" err="1" smtClean="0"/>
              <a:t>suyunda</a:t>
            </a:r>
            <a:r>
              <a:rPr lang="en-US" dirty="0" smtClean="0"/>
              <a:t> </a:t>
            </a:r>
            <a:r>
              <a:rPr lang="en-US" dirty="0" err="1" smtClean="0"/>
              <a:t>tbc</a:t>
            </a:r>
            <a:r>
              <a:rPr lang="en-US" dirty="0" smtClean="0"/>
              <a:t> </a:t>
            </a:r>
            <a:r>
              <a:rPr lang="en-US" dirty="0" err="1" smtClean="0"/>
              <a:t>basilinin</a:t>
            </a:r>
            <a:r>
              <a:rPr lang="en-US" dirty="0" smtClean="0"/>
              <a:t> </a:t>
            </a:r>
            <a:r>
              <a:rPr lang="en-US" dirty="0" err="1" smtClean="0"/>
              <a:t>gösterilmesi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536" y="2276872"/>
            <a:ext cx="7619999" cy="685800"/>
          </a:xfrm>
        </p:spPr>
        <p:txBody>
          <a:bodyPr/>
          <a:lstStyle/>
          <a:p>
            <a:r>
              <a:rPr lang="en-US" dirty="0" smtClean="0"/>
              <a:t>MUHTEMEL TANI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5536" y="3212976"/>
            <a:ext cx="8229600" cy="24685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fontAlgn="base"/>
            <a:r>
              <a:rPr lang="tr-TR" dirty="0" smtClean="0"/>
              <a:t>Tüberkülozlu </a:t>
            </a:r>
            <a:r>
              <a:rPr lang="tr-TR" dirty="0"/>
              <a:t>bir hasta ile temas hikayesi + </a:t>
            </a:r>
            <a:r>
              <a:rPr lang="tr-TR" dirty="0" err="1"/>
              <a:t>non</a:t>
            </a:r>
            <a:r>
              <a:rPr lang="tr-TR" dirty="0"/>
              <a:t> spesifik tedaviye cevap vermeyen 2 haftadan uzun süren klinik bulgular</a:t>
            </a:r>
          </a:p>
          <a:p>
            <a:pPr fontAlgn="base"/>
            <a:r>
              <a:rPr lang="tr-TR" dirty="0" smtClean="0"/>
              <a:t>Tüberkülozlu </a:t>
            </a:r>
            <a:r>
              <a:rPr lang="tr-TR" dirty="0"/>
              <a:t>bir hasta ile temas hikayesi + TB ile uyumlu radyolojik bulgular</a:t>
            </a:r>
          </a:p>
          <a:p>
            <a:pPr fontAlgn="base"/>
            <a:r>
              <a:rPr lang="tr-TR" dirty="0" smtClean="0"/>
              <a:t>Tüberkülin </a:t>
            </a:r>
            <a:r>
              <a:rPr lang="tr-TR" dirty="0"/>
              <a:t>deri testi pozitifliği + </a:t>
            </a:r>
            <a:r>
              <a:rPr lang="tr-TR" dirty="0" err="1"/>
              <a:t>non</a:t>
            </a:r>
            <a:r>
              <a:rPr lang="tr-TR" dirty="0"/>
              <a:t> spesifik tedaviye cevap vermeyen 2 haftadan uzun süren klinik bulgular</a:t>
            </a:r>
          </a:p>
          <a:p>
            <a:pPr fontAlgn="base"/>
            <a:r>
              <a:rPr lang="tr-TR" dirty="0" smtClean="0"/>
              <a:t>Tüberkülin </a:t>
            </a:r>
            <a:r>
              <a:rPr lang="tr-TR" dirty="0"/>
              <a:t>deri testi pozitifliği + TB ile uyumlu radyolojik bulgular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86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009966"/>
                </a:solidFill>
              </a:rPr>
              <a:t>Teşekkürler</a:t>
            </a:r>
            <a:endParaRPr lang="en-US" b="1" dirty="0">
              <a:solidFill>
                <a:srgbClr val="00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911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09800"/>
            <a:ext cx="4040188" cy="36877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2133600"/>
            <a:ext cx="4270375" cy="399256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PA AC: </a:t>
            </a:r>
            <a:r>
              <a:rPr lang="en-US" dirty="0" err="1" smtClean="0"/>
              <a:t>Hafif</a:t>
            </a:r>
            <a:r>
              <a:rPr lang="en-US" dirty="0" smtClean="0"/>
              <a:t> </a:t>
            </a:r>
            <a:r>
              <a:rPr lang="en-US" dirty="0" err="1"/>
              <a:t>p</a:t>
            </a:r>
            <a:r>
              <a:rPr lang="en-US" dirty="0" err="1" smtClean="0"/>
              <a:t>eribronşiyal</a:t>
            </a:r>
            <a:r>
              <a:rPr lang="en-US" dirty="0" smtClean="0"/>
              <a:t> </a:t>
            </a:r>
            <a:r>
              <a:rPr lang="en-US" dirty="0" err="1" smtClean="0"/>
              <a:t>kalınlaşma</a:t>
            </a:r>
            <a:r>
              <a:rPr lang="en-US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en-US" dirty="0" err="1" smtClean="0"/>
              <a:t>Deri</a:t>
            </a:r>
            <a:r>
              <a:rPr lang="en-US" dirty="0" smtClean="0"/>
              <a:t> </a:t>
            </a:r>
            <a:r>
              <a:rPr lang="en-US" dirty="0" err="1" smtClean="0"/>
              <a:t>prik</a:t>
            </a:r>
            <a:r>
              <a:rPr lang="en-US" dirty="0" smtClean="0"/>
              <a:t> </a:t>
            </a:r>
            <a:r>
              <a:rPr lang="en-US" dirty="0" err="1" smtClean="0"/>
              <a:t>testi</a:t>
            </a:r>
            <a:r>
              <a:rPr lang="en-US" dirty="0" smtClean="0"/>
              <a:t> (-)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PPD</a:t>
            </a:r>
            <a:r>
              <a:rPr lang="en-US" dirty="0" smtClean="0"/>
              <a:t>: 11 mm (BCG </a:t>
            </a:r>
            <a:r>
              <a:rPr lang="en-US" dirty="0" err="1" smtClean="0"/>
              <a:t>skarı</a:t>
            </a:r>
            <a:r>
              <a:rPr lang="en-US" dirty="0" smtClean="0"/>
              <a:t> +)</a:t>
            </a:r>
          </a:p>
          <a:p>
            <a:pPr>
              <a:lnSpc>
                <a:spcPct val="120000"/>
              </a:lnSpc>
            </a:pPr>
            <a:r>
              <a:rPr lang="en-US" dirty="0" err="1" smtClean="0"/>
              <a:t>Ig</a:t>
            </a:r>
            <a:r>
              <a:rPr lang="en-US" dirty="0" smtClean="0"/>
              <a:t> G, A, M, E normal.</a:t>
            </a:r>
          </a:p>
          <a:p>
            <a:pPr>
              <a:lnSpc>
                <a:spcPct val="120000"/>
              </a:lnSpc>
            </a:pPr>
            <a:r>
              <a:rPr lang="en-US" dirty="0" err="1" smtClean="0"/>
              <a:t>Ter</a:t>
            </a:r>
            <a:r>
              <a:rPr lang="en-US" dirty="0" smtClean="0"/>
              <a:t> </a:t>
            </a:r>
            <a:r>
              <a:rPr lang="en-US" dirty="0" err="1" smtClean="0"/>
              <a:t>testi</a:t>
            </a:r>
            <a:r>
              <a:rPr lang="en-US" dirty="0" smtClean="0"/>
              <a:t>: normal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057400"/>
            <a:ext cx="4278244" cy="3962400"/>
          </a:xfrm>
          <a:prstGeom prst="rect">
            <a:avLst/>
          </a:prstGeom>
        </p:spPr>
      </p:pic>
      <p:sp>
        <p:nvSpPr>
          <p:cNvPr id="8" name="Unvan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3600" b="1" dirty="0" smtClean="0"/>
              <a:t>Vaka 1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785547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20687"/>
          </a:xfrm>
        </p:spPr>
        <p:txBody>
          <a:bodyPr/>
          <a:lstStyle/>
          <a:p>
            <a:r>
              <a:rPr lang="tr-TR" dirty="0" smtClean="0"/>
              <a:t>Uzam</a:t>
            </a:r>
            <a:r>
              <a:rPr lang="tr-TR" dirty="0" smtClean="0"/>
              <a:t>ış bakteriyel bronşit?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9" name="Unvan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3600" b="1" dirty="0" smtClean="0"/>
              <a:t>Ön tanı?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39552" y="2492896"/>
            <a:ext cx="8064896" cy="17543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Persistan</a:t>
            </a:r>
            <a:r>
              <a:rPr lang="tr-TR" b="1" dirty="0" smtClean="0"/>
              <a:t> </a:t>
            </a:r>
            <a:r>
              <a:rPr lang="tr-TR" b="1" dirty="0" err="1" smtClean="0"/>
              <a:t>bakteriyal</a:t>
            </a:r>
            <a:r>
              <a:rPr lang="tr-TR" b="1" dirty="0" smtClean="0"/>
              <a:t> bronşit (klinik tanı)</a:t>
            </a:r>
          </a:p>
          <a:p>
            <a:endParaRPr lang="tr-TR" b="1" dirty="0" smtClean="0"/>
          </a:p>
          <a:p>
            <a:pPr marL="285750" indent="-285750">
              <a:buFont typeface="Wingdings" charset="2"/>
              <a:buChar char="ü"/>
            </a:pPr>
            <a:r>
              <a:rPr lang="tr-TR" dirty="0" smtClean="0"/>
              <a:t>Kronik yaş öksürük   (&gt;4 hafta)</a:t>
            </a:r>
          </a:p>
          <a:p>
            <a:pPr marL="285750" indent="-285750">
              <a:buFont typeface="Wingdings" charset="2"/>
              <a:buChar char="ü"/>
            </a:pPr>
            <a:r>
              <a:rPr lang="tr-TR" dirty="0" smtClean="0"/>
              <a:t>Yaş, </a:t>
            </a:r>
            <a:r>
              <a:rPr lang="tr-TR" dirty="0" err="1" smtClean="0"/>
              <a:t>prodüktif</a:t>
            </a:r>
            <a:r>
              <a:rPr lang="tr-TR" dirty="0" smtClean="0"/>
              <a:t> öksürüğe neden olacak diğer nedenlerin dışlanması</a:t>
            </a:r>
          </a:p>
          <a:p>
            <a:pPr marL="285750" indent="-285750">
              <a:buFont typeface="Wingdings" charset="2"/>
              <a:buChar char="ü"/>
            </a:pPr>
            <a:r>
              <a:rPr lang="tr-TR" dirty="0" smtClean="0"/>
              <a:t>2 haftalık uygun oral antibiyotik kullanımından (</a:t>
            </a:r>
            <a:r>
              <a:rPr lang="tr-TR" dirty="0" err="1" smtClean="0"/>
              <a:t>amoksisilin-klavulonat</a:t>
            </a:r>
            <a:r>
              <a:rPr lang="tr-TR" dirty="0" smtClean="0"/>
              <a:t>) sonra  öksürüğün geçmesi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79309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20687"/>
          </a:xfrm>
        </p:spPr>
        <p:txBody>
          <a:bodyPr/>
          <a:lstStyle/>
          <a:p>
            <a:r>
              <a:rPr lang="tr-TR" dirty="0" smtClean="0"/>
              <a:t>Uzam</a:t>
            </a:r>
            <a:r>
              <a:rPr lang="tr-TR" dirty="0" smtClean="0"/>
              <a:t>ış bakteriyel bronşit?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9" name="Unvan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3600" b="1" dirty="0" smtClean="0"/>
              <a:t>Ön tanı?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35968" y="2645296"/>
            <a:ext cx="7992888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2400" dirty="0" err="1" smtClean="0"/>
              <a:t>Hastaya</a:t>
            </a:r>
            <a:r>
              <a:rPr lang="en-US" sz="2400" dirty="0" smtClean="0"/>
              <a:t> oral </a:t>
            </a:r>
            <a:r>
              <a:rPr lang="tr-TR" sz="2400" dirty="0" err="1" smtClean="0"/>
              <a:t>amoksisilin</a:t>
            </a:r>
            <a:r>
              <a:rPr lang="tr-TR" sz="2400" dirty="0" err="1"/>
              <a:t>-</a:t>
            </a:r>
            <a:r>
              <a:rPr lang="tr-TR" sz="2400" dirty="0" err="1" smtClean="0"/>
              <a:t>klavulonat</a:t>
            </a:r>
            <a:r>
              <a:rPr lang="tr-TR" sz="2400" dirty="0" smtClean="0"/>
              <a:t> 2 hafta daha verildi </a:t>
            </a:r>
          </a:p>
          <a:p>
            <a:pPr marL="285750" indent="-285750">
              <a:buFont typeface="Wingdings" charset="2"/>
              <a:buChar char="ü"/>
            </a:pPr>
            <a:r>
              <a:rPr lang="tr-TR" sz="2400" dirty="0" smtClean="0"/>
              <a:t>2 hafta sonra kontrol</a:t>
            </a:r>
          </a:p>
          <a:p>
            <a:pPr marL="285750" indent="-285750">
              <a:buFont typeface="Wingdings" charset="2"/>
              <a:buChar char="ü"/>
            </a:pPr>
            <a:r>
              <a:rPr lang="tr-TR" sz="2400" dirty="0" smtClean="0"/>
              <a:t>Kontrol muayenesi: FM: Normal</a:t>
            </a:r>
            <a:endParaRPr lang="tr-TR" sz="2000" dirty="0" smtClean="0"/>
          </a:p>
          <a:p>
            <a:r>
              <a:rPr lang="tr-TR" sz="2000" dirty="0" smtClean="0"/>
              <a:t>		                  </a:t>
            </a:r>
            <a:r>
              <a:rPr lang="tr-TR" sz="2400" dirty="0" smtClean="0"/>
              <a:t>Öksürük ge</a:t>
            </a:r>
            <a:r>
              <a:rPr lang="tr-TR" sz="2400" dirty="0" smtClean="0"/>
              <a:t>çmiş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5380686" y="3573016"/>
            <a:ext cx="487458" cy="12700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lvl="1">
              <a:lnSpc>
                <a:spcPct val="140000"/>
              </a:lnSpc>
            </a:pPr>
            <a:r>
              <a:rPr lang="tr-TR" altLang="tr-TR" sz="2800" b="1" dirty="0">
                <a:sym typeface="Wingdings" panose="05000000000000000000" pitchFamily="2" charset="2"/>
              </a:rPr>
              <a:t></a:t>
            </a:r>
            <a:r>
              <a:rPr lang="tr-TR" altLang="tr-TR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0946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build="allAtOnce" animBg="1"/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20687"/>
          </a:xfrm>
        </p:spPr>
        <p:txBody>
          <a:bodyPr/>
          <a:lstStyle/>
          <a:p>
            <a:r>
              <a:rPr lang="tr-TR" dirty="0" smtClean="0"/>
              <a:t>Uzam</a:t>
            </a:r>
            <a:r>
              <a:rPr lang="tr-TR" dirty="0" smtClean="0"/>
              <a:t>ış bakteriyel bronşit?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9" name="Unvan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3600" b="1" dirty="0" smtClean="0"/>
              <a:t>Ön tanı?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55576" y="2708920"/>
            <a:ext cx="7992888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2400" dirty="0" err="1" smtClean="0"/>
              <a:t>Hastaya</a:t>
            </a:r>
            <a:r>
              <a:rPr lang="en-US" sz="2400" dirty="0" smtClean="0"/>
              <a:t> oral </a:t>
            </a:r>
            <a:r>
              <a:rPr lang="tr-TR" sz="2400" dirty="0" err="1" smtClean="0"/>
              <a:t>amoksisilin</a:t>
            </a:r>
            <a:r>
              <a:rPr lang="tr-TR" sz="2400" dirty="0" err="1"/>
              <a:t>-</a:t>
            </a:r>
            <a:r>
              <a:rPr lang="tr-TR" sz="2400" dirty="0" err="1" smtClean="0"/>
              <a:t>klavulonat</a:t>
            </a:r>
            <a:r>
              <a:rPr lang="tr-TR" sz="2400" dirty="0" smtClean="0"/>
              <a:t> 2 hafta daha verildi </a:t>
            </a:r>
          </a:p>
          <a:p>
            <a:pPr marL="285750" indent="-285750">
              <a:buFont typeface="Wingdings" charset="2"/>
              <a:buChar char="ü"/>
            </a:pPr>
            <a:r>
              <a:rPr lang="tr-TR" sz="2400" dirty="0" smtClean="0"/>
              <a:t>2 hafta sonra kontrol</a:t>
            </a:r>
          </a:p>
          <a:p>
            <a:pPr marL="285750" indent="-285750">
              <a:buFont typeface="Wingdings" charset="2"/>
              <a:buChar char="ü"/>
            </a:pPr>
            <a:r>
              <a:rPr lang="tr-TR" sz="2400" dirty="0" smtClean="0"/>
              <a:t>Kontrol muayenesi: FM: Normal</a:t>
            </a:r>
            <a:endParaRPr lang="tr-TR" sz="2000" dirty="0" smtClean="0"/>
          </a:p>
          <a:p>
            <a:r>
              <a:rPr lang="tr-TR" sz="2000" dirty="0" smtClean="0"/>
              <a:t>		                  </a:t>
            </a:r>
            <a:r>
              <a:rPr lang="tr-TR" sz="2400" dirty="0" smtClean="0"/>
              <a:t>Öksürük devam ediyor 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6588224" y="3717032"/>
            <a:ext cx="492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sz="2800" b="1" dirty="0">
                <a:sym typeface="Wingdings" panose="05000000000000000000" pitchFamily="2" charset="2"/>
              </a:rPr>
              <a:t>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4581128"/>
            <a:ext cx="784887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2400" dirty="0" smtClean="0"/>
              <a:t>2 </a:t>
            </a:r>
            <a:r>
              <a:rPr lang="en-US" sz="2400" dirty="0" err="1" smtClean="0"/>
              <a:t>hafta</a:t>
            </a:r>
            <a:r>
              <a:rPr lang="en-US" sz="2400" dirty="0" smtClean="0"/>
              <a:t> </a:t>
            </a:r>
            <a:r>
              <a:rPr lang="en-US" sz="2400" dirty="0" err="1" smtClean="0"/>
              <a:t>daha</a:t>
            </a:r>
            <a:r>
              <a:rPr lang="en-US" sz="2400" dirty="0" smtClean="0"/>
              <a:t> </a:t>
            </a:r>
            <a:r>
              <a:rPr lang="en-US" sz="2400" dirty="0" err="1" smtClean="0"/>
              <a:t>tedaviye</a:t>
            </a:r>
            <a:r>
              <a:rPr lang="en-US" sz="2400" dirty="0" smtClean="0"/>
              <a:t> </a:t>
            </a:r>
            <a:r>
              <a:rPr lang="en-US" sz="2400" dirty="0" err="1" smtClean="0"/>
              <a:t>devam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461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92696"/>
            <a:ext cx="8358430" cy="47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15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20687"/>
          </a:xfrm>
        </p:spPr>
        <p:txBody>
          <a:bodyPr/>
          <a:lstStyle/>
          <a:p>
            <a:r>
              <a:rPr lang="tr-TR" dirty="0" smtClean="0"/>
              <a:t>Uzam</a:t>
            </a:r>
            <a:r>
              <a:rPr lang="tr-TR" dirty="0" smtClean="0"/>
              <a:t>ış bakteriyel bronşit?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9" name="Unvan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3600" b="1" dirty="0" smtClean="0"/>
              <a:t>Ön tanı?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55576" y="2708920"/>
            <a:ext cx="7992888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2400" dirty="0" err="1" smtClean="0"/>
              <a:t>Hastaya</a:t>
            </a:r>
            <a:r>
              <a:rPr lang="en-US" sz="2400" dirty="0" smtClean="0"/>
              <a:t> oral </a:t>
            </a:r>
            <a:r>
              <a:rPr lang="tr-TR" sz="2400" dirty="0" err="1" smtClean="0"/>
              <a:t>amoksisilin</a:t>
            </a:r>
            <a:r>
              <a:rPr lang="tr-TR" sz="2400" dirty="0" err="1"/>
              <a:t>-</a:t>
            </a:r>
            <a:r>
              <a:rPr lang="tr-TR" sz="2400" dirty="0" err="1" smtClean="0"/>
              <a:t>klavulonat</a:t>
            </a:r>
            <a:r>
              <a:rPr lang="tr-TR" sz="2400" dirty="0" smtClean="0"/>
              <a:t> 2 hafta daha verildi </a:t>
            </a:r>
          </a:p>
          <a:p>
            <a:pPr marL="285750" indent="-285750">
              <a:buFont typeface="Wingdings" charset="2"/>
              <a:buChar char="ü"/>
            </a:pPr>
            <a:r>
              <a:rPr lang="tr-TR" sz="2400" dirty="0" smtClean="0"/>
              <a:t>2 hafta sonra kontrol</a:t>
            </a:r>
          </a:p>
          <a:p>
            <a:pPr marL="285750" indent="-285750">
              <a:buFont typeface="Wingdings" charset="2"/>
              <a:buChar char="ü"/>
            </a:pPr>
            <a:r>
              <a:rPr lang="tr-TR" sz="2400" dirty="0" smtClean="0"/>
              <a:t>Kontrol muayenesi: FM: Normal</a:t>
            </a:r>
            <a:endParaRPr lang="tr-TR" sz="2000" dirty="0" smtClean="0"/>
          </a:p>
          <a:p>
            <a:r>
              <a:rPr lang="tr-TR" sz="2000" dirty="0" smtClean="0"/>
              <a:t>		                  </a:t>
            </a:r>
            <a:r>
              <a:rPr lang="tr-TR" sz="2400" dirty="0" smtClean="0"/>
              <a:t>Öksürük devam ediyor 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6588224" y="3717032"/>
            <a:ext cx="492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sz="2800" b="1" dirty="0">
                <a:sym typeface="Wingdings" panose="05000000000000000000" pitchFamily="2" charset="2"/>
              </a:rPr>
              <a:t>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4581128"/>
            <a:ext cx="784887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2400" dirty="0" smtClean="0"/>
              <a:t>2 </a:t>
            </a:r>
            <a:r>
              <a:rPr lang="en-US" sz="2400" dirty="0" err="1" smtClean="0"/>
              <a:t>hafta</a:t>
            </a:r>
            <a:r>
              <a:rPr lang="en-US" sz="2400" dirty="0" smtClean="0"/>
              <a:t> </a:t>
            </a:r>
            <a:r>
              <a:rPr lang="en-US" sz="2400" dirty="0" err="1" smtClean="0"/>
              <a:t>daha</a:t>
            </a:r>
            <a:r>
              <a:rPr lang="en-US" sz="2400" dirty="0" smtClean="0"/>
              <a:t> </a:t>
            </a:r>
            <a:r>
              <a:rPr lang="en-US" sz="2400" dirty="0" err="1" smtClean="0"/>
              <a:t>tedaviye</a:t>
            </a:r>
            <a:r>
              <a:rPr lang="en-US" sz="2400" dirty="0" smtClean="0"/>
              <a:t> </a:t>
            </a:r>
            <a:r>
              <a:rPr lang="en-US" sz="2400" dirty="0" err="1" smtClean="0"/>
              <a:t>devam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55576" y="5373216"/>
            <a:ext cx="784887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2400" dirty="0" err="1" smtClean="0"/>
              <a:t>Kontrol</a:t>
            </a:r>
            <a:r>
              <a:rPr lang="en-US" sz="2400" dirty="0" smtClean="0"/>
              <a:t>  </a:t>
            </a:r>
            <a:r>
              <a:rPr lang="en-US" sz="2400" dirty="0" err="1" smtClean="0"/>
              <a:t>muayenesi</a:t>
            </a:r>
            <a:r>
              <a:rPr lang="en-US" sz="2400" dirty="0" smtClean="0"/>
              <a:t>: Normal,</a:t>
            </a:r>
            <a:r>
              <a:rPr lang="tr-TR" sz="2400" dirty="0"/>
              <a:t> Öksürük </a:t>
            </a:r>
            <a:r>
              <a:rPr lang="tr-TR" sz="2400" dirty="0" smtClean="0"/>
              <a:t>geçmiş 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6316790" y="5229200"/>
            <a:ext cx="487458" cy="12700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lvl="1">
              <a:lnSpc>
                <a:spcPct val="140000"/>
              </a:lnSpc>
            </a:pPr>
            <a:r>
              <a:rPr lang="tr-TR" altLang="tr-TR" sz="2800" b="1" dirty="0">
                <a:sym typeface="Wingdings" panose="05000000000000000000" pitchFamily="2" charset="2"/>
              </a:rPr>
              <a:t></a:t>
            </a:r>
            <a:r>
              <a:rPr lang="tr-TR" altLang="tr-TR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2851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20687"/>
          </a:xfrm>
        </p:spPr>
        <p:txBody>
          <a:bodyPr/>
          <a:lstStyle/>
          <a:p>
            <a:r>
              <a:rPr lang="tr-TR" dirty="0" smtClean="0"/>
              <a:t>Uzam</a:t>
            </a:r>
            <a:r>
              <a:rPr lang="tr-TR" dirty="0" smtClean="0"/>
              <a:t>ış bakteriyel bronşit?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9" name="Unvan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3600" b="1" dirty="0" smtClean="0"/>
              <a:t>Ön tanı?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55576" y="2708920"/>
            <a:ext cx="7992888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2400" dirty="0" err="1" smtClean="0"/>
              <a:t>Hastaya</a:t>
            </a:r>
            <a:r>
              <a:rPr lang="en-US" sz="2400" dirty="0" smtClean="0"/>
              <a:t> oral </a:t>
            </a:r>
            <a:r>
              <a:rPr lang="tr-TR" sz="2400" dirty="0" err="1" smtClean="0"/>
              <a:t>amoksisilin</a:t>
            </a:r>
            <a:r>
              <a:rPr lang="tr-TR" sz="2400" dirty="0" err="1"/>
              <a:t>-</a:t>
            </a:r>
            <a:r>
              <a:rPr lang="tr-TR" sz="2400" dirty="0" err="1" smtClean="0"/>
              <a:t>klavulonat</a:t>
            </a:r>
            <a:r>
              <a:rPr lang="tr-TR" sz="2400" dirty="0" smtClean="0"/>
              <a:t> 2 hafta daha verildi </a:t>
            </a:r>
          </a:p>
          <a:p>
            <a:pPr marL="285750" indent="-285750">
              <a:buFont typeface="Wingdings" charset="2"/>
              <a:buChar char="ü"/>
            </a:pPr>
            <a:r>
              <a:rPr lang="tr-TR" sz="2400" dirty="0" smtClean="0"/>
              <a:t>2 hafta sonra kontrol</a:t>
            </a:r>
          </a:p>
          <a:p>
            <a:pPr marL="285750" indent="-285750">
              <a:buFont typeface="Wingdings" charset="2"/>
              <a:buChar char="ü"/>
            </a:pPr>
            <a:r>
              <a:rPr lang="tr-TR" sz="2400" dirty="0" smtClean="0"/>
              <a:t>Kontrol muayenesi: FM: Normal</a:t>
            </a:r>
            <a:endParaRPr lang="tr-TR" sz="2000" dirty="0" smtClean="0"/>
          </a:p>
          <a:p>
            <a:r>
              <a:rPr lang="tr-TR" sz="2000" dirty="0" smtClean="0"/>
              <a:t>		                  </a:t>
            </a:r>
            <a:r>
              <a:rPr lang="tr-TR" sz="2400" dirty="0" smtClean="0"/>
              <a:t>Öksürük devam ediyor 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6588224" y="3717032"/>
            <a:ext cx="492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sz="2800" b="1" dirty="0">
                <a:sym typeface="Wingdings" panose="05000000000000000000" pitchFamily="2" charset="2"/>
              </a:rPr>
              <a:t>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4581128"/>
            <a:ext cx="784887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2400" dirty="0" smtClean="0"/>
              <a:t>2 </a:t>
            </a:r>
            <a:r>
              <a:rPr lang="en-US" sz="2400" dirty="0" err="1" smtClean="0"/>
              <a:t>hafta</a:t>
            </a:r>
            <a:r>
              <a:rPr lang="en-US" sz="2400" dirty="0" smtClean="0"/>
              <a:t> </a:t>
            </a:r>
            <a:r>
              <a:rPr lang="en-US" sz="2400" dirty="0" err="1" smtClean="0"/>
              <a:t>daha</a:t>
            </a:r>
            <a:r>
              <a:rPr lang="en-US" sz="2400" dirty="0" smtClean="0"/>
              <a:t> </a:t>
            </a:r>
            <a:r>
              <a:rPr lang="en-US" sz="2400" dirty="0" err="1" smtClean="0"/>
              <a:t>tedaviye</a:t>
            </a:r>
            <a:r>
              <a:rPr lang="en-US" sz="2400" dirty="0" smtClean="0"/>
              <a:t> </a:t>
            </a:r>
            <a:r>
              <a:rPr lang="en-US" sz="2400" dirty="0" err="1" smtClean="0"/>
              <a:t>devam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755576" y="5229200"/>
            <a:ext cx="784887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2400" dirty="0" err="1" smtClean="0"/>
              <a:t>Kontrol</a:t>
            </a:r>
            <a:r>
              <a:rPr lang="en-US" sz="2400" dirty="0" smtClean="0"/>
              <a:t>  </a:t>
            </a:r>
            <a:r>
              <a:rPr lang="en-US" sz="2400" dirty="0" err="1" smtClean="0"/>
              <a:t>muayenesi</a:t>
            </a:r>
            <a:r>
              <a:rPr lang="en-US" sz="2400" dirty="0" smtClean="0"/>
              <a:t>: Normal,</a:t>
            </a:r>
            <a:r>
              <a:rPr lang="tr-TR" sz="2400" dirty="0"/>
              <a:t> Öksürük </a:t>
            </a:r>
            <a:r>
              <a:rPr lang="tr-TR" sz="2400" dirty="0" smtClean="0"/>
              <a:t>devam 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827584" y="6021288"/>
            <a:ext cx="784887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2400" dirty="0" err="1" smtClean="0"/>
              <a:t>Toraks</a:t>
            </a:r>
            <a:r>
              <a:rPr lang="en-US" sz="2400" dirty="0" smtClean="0"/>
              <a:t> BT, </a:t>
            </a:r>
            <a:r>
              <a:rPr lang="en-US" sz="2400" dirty="0" err="1" smtClean="0"/>
              <a:t>bronkoskopi</a:t>
            </a:r>
            <a:r>
              <a:rPr lang="tr-TR" sz="2400" dirty="0" smtClean="0"/>
              <a:t>..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6732240" y="5210036"/>
            <a:ext cx="492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sz="2800" b="1" dirty="0">
                <a:sym typeface="Wingdings" panose="05000000000000000000" pitchFamily="2" charset="2"/>
              </a:rPr>
              <a:t>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14742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9480</TotalTime>
  <Words>1275</Words>
  <Application>Microsoft Macintosh PowerPoint</Application>
  <PresentationFormat>On-screen Show (4:3)</PresentationFormat>
  <Paragraphs>194</Paragraphs>
  <Slides>23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Photo Editor Fotoğrafı</vt:lpstr>
      <vt:lpstr>Olgu örnekleriyle kronik öksürük </vt:lpstr>
      <vt:lpstr>Vaka 1</vt:lpstr>
      <vt:lpstr>Vaka 1</vt:lpstr>
      <vt:lpstr>Ön tanı?</vt:lpstr>
      <vt:lpstr>Ön tanı?</vt:lpstr>
      <vt:lpstr>Ön tanı?</vt:lpstr>
      <vt:lpstr>PowerPoint Presentation</vt:lpstr>
      <vt:lpstr>Ön tanı?</vt:lpstr>
      <vt:lpstr>Ön tanı?</vt:lpstr>
      <vt:lpstr>PowerPoint Presentation</vt:lpstr>
      <vt:lpstr>Vaka 2</vt:lpstr>
      <vt:lpstr>Vaka 2</vt:lpstr>
      <vt:lpstr>Ön tanı?</vt:lpstr>
      <vt:lpstr>Ön tanı?</vt:lpstr>
      <vt:lpstr>Vaka 3</vt:lpstr>
      <vt:lpstr>Ön tanı?</vt:lpstr>
      <vt:lpstr>Vaka 4</vt:lpstr>
      <vt:lpstr>Vaka 4</vt:lpstr>
      <vt:lpstr>Vaka 5</vt:lpstr>
      <vt:lpstr>Vaka 5</vt:lpstr>
      <vt:lpstr>Vaka 5</vt:lpstr>
      <vt:lpstr>PowerPoint Presentation</vt:lpstr>
      <vt:lpstr>Teşekkürler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OLGULARLA ÜRTİKER AYIRICI TANISI : ÇOCUKTA</dc:title>
  <dc:creator>zeynep</dc:creator>
  <cp:lastModifiedBy>zeynep tamay</cp:lastModifiedBy>
  <cp:revision>655</cp:revision>
  <dcterms:created xsi:type="dcterms:W3CDTF">2014-09-17T09:45:59Z</dcterms:created>
  <dcterms:modified xsi:type="dcterms:W3CDTF">2017-04-24T03:39:10Z</dcterms:modified>
</cp:coreProperties>
</file>